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5"/>
  </p:notesMasterIdLst>
  <p:handoutMasterIdLst>
    <p:handoutMasterId r:id="rId66"/>
  </p:handoutMasterIdLst>
  <p:sldIdLst>
    <p:sldId id="679" r:id="rId2"/>
    <p:sldId id="680" r:id="rId3"/>
    <p:sldId id="743" r:id="rId4"/>
    <p:sldId id="478" r:id="rId5"/>
    <p:sldId id="706" r:id="rId6"/>
    <p:sldId id="480" r:id="rId7"/>
    <p:sldId id="481" r:id="rId8"/>
    <p:sldId id="702" r:id="rId9"/>
    <p:sldId id="744" r:id="rId10"/>
    <p:sldId id="482" r:id="rId11"/>
    <p:sldId id="484" r:id="rId12"/>
    <p:sldId id="485" r:id="rId13"/>
    <p:sldId id="486" r:id="rId14"/>
    <p:sldId id="683" r:id="rId15"/>
    <p:sldId id="688" r:id="rId16"/>
    <p:sldId id="487" r:id="rId17"/>
    <p:sldId id="703" r:id="rId18"/>
    <p:sldId id="704" r:id="rId19"/>
    <p:sldId id="705" r:id="rId20"/>
    <p:sldId id="488" r:id="rId21"/>
    <p:sldId id="689" r:id="rId22"/>
    <p:sldId id="677" r:id="rId23"/>
    <p:sldId id="709" r:id="rId24"/>
    <p:sldId id="483" r:id="rId25"/>
    <p:sldId id="690" r:id="rId26"/>
    <p:sldId id="489" r:id="rId27"/>
    <p:sldId id="691" r:id="rId28"/>
    <p:sldId id="490" r:id="rId29"/>
    <p:sldId id="491" r:id="rId30"/>
    <p:sldId id="492" r:id="rId31"/>
    <p:sldId id="493" r:id="rId32"/>
    <p:sldId id="494" r:id="rId33"/>
    <p:sldId id="495" r:id="rId34"/>
    <p:sldId id="496" r:id="rId35"/>
    <p:sldId id="498" r:id="rId36"/>
    <p:sldId id="500" r:id="rId37"/>
    <p:sldId id="501" r:id="rId38"/>
    <p:sldId id="502" r:id="rId39"/>
    <p:sldId id="693" r:id="rId40"/>
    <p:sldId id="692" r:id="rId41"/>
    <p:sldId id="694" r:id="rId42"/>
    <p:sldId id="504" r:id="rId43"/>
    <p:sldId id="505" r:id="rId44"/>
    <p:sldId id="506" r:id="rId45"/>
    <p:sldId id="507" r:id="rId46"/>
    <p:sldId id="509" r:id="rId47"/>
    <p:sldId id="731" r:id="rId48"/>
    <p:sldId id="733" r:id="rId49"/>
    <p:sldId id="734" r:id="rId50"/>
    <p:sldId id="735" r:id="rId51"/>
    <p:sldId id="737" r:id="rId52"/>
    <p:sldId id="736" r:id="rId53"/>
    <p:sldId id="740" r:id="rId54"/>
    <p:sldId id="256" r:id="rId55"/>
    <p:sldId id="264" r:id="rId56"/>
    <p:sldId id="268" r:id="rId57"/>
    <p:sldId id="271" r:id="rId58"/>
    <p:sldId id="293" r:id="rId59"/>
    <p:sldId id="265" r:id="rId60"/>
    <p:sldId id="294" r:id="rId61"/>
    <p:sldId id="267" r:id="rId62"/>
    <p:sldId id="304" r:id="rId63"/>
    <p:sldId id="515" r:id="rId64"/>
  </p:sldIdLst>
  <p:sldSz cx="9906000" cy="7239000"/>
  <p:notesSz cx="7099300" cy="10234613"/>
  <p:defaultTextStyle>
    <a:defPPr>
      <a:defRPr lang="fr-FR"/>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120">
          <p15:clr>
            <a:srgbClr val="A4A3A4"/>
          </p15:clr>
        </p15:guide>
      </p15:sldGuideLst>
    </p:ext>
    <p:ext uri="{2D200454-40CA-4A62-9FC3-DE9A4176ACB9}">
      <p15:notesGuideLst xmlns:p15="http://schemas.microsoft.com/office/powerpoint/2012/main">
        <p15:guide id="1" orient="horz" pos="3225">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79FF"/>
    <a:srgbClr val="B3D9FF"/>
    <a:srgbClr val="33CCFF"/>
    <a:srgbClr val="FF9900"/>
    <a:srgbClr val="CCECFF"/>
    <a:srgbClr val="9900CC"/>
    <a:srgbClr val="77777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B31DC-578C-43DD-A611-7A60D55272AF}" v="102" dt="2024-12-16T16:14:33.30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0" autoAdjust="0"/>
    <p:restoredTop sz="93094" autoAdjust="0"/>
  </p:normalViewPr>
  <p:slideViewPr>
    <p:cSldViewPr snapToGrid="0">
      <p:cViewPr varScale="1">
        <p:scale>
          <a:sx n="79" d="100"/>
          <a:sy n="79" d="100"/>
        </p:scale>
        <p:origin x="1459" y="77"/>
      </p:cViewPr>
      <p:guideLst>
        <p:guide orient="horz" pos="2280"/>
        <p:guide pos="31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7724"/>
    </p:cViewPr>
  </p:sorterViewPr>
  <p:notesViewPr>
    <p:cSldViewPr snapToGrid="0">
      <p:cViewPr>
        <p:scale>
          <a:sx n="100" d="100"/>
          <a:sy n="100" d="100"/>
        </p:scale>
        <p:origin x="4168" y="-672"/>
      </p:cViewPr>
      <p:guideLst>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7" Type="http://schemas.openxmlformats.org/officeDocument/2006/relationships/slide" Target="slides/slide20.xml"/><Relationship Id="rId2" Type="http://schemas.openxmlformats.org/officeDocument/2006/relationships/slide" Target="slides/slide12.xml"/><Relationship Id="rId1" Type="http://schemas.openxmlformats.org/officeDocument/2006/relationships/slide" Target="slides/slide11.xml"/><Relationship Id="rId6" Type="http://schemas.openxmlformats.org/officeDocument/2006/relationships/slide" Target="slides/slide17.xml"/><Relationship Id="rId5" Type="http://schemas.openxmlformats.org/officeDocument/2006/relationships/slide" Target="slides/slide16.xml"/><Relationship Id="rId4"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FERT Raphaël" userId="416e19d6-f097-447f-a880-c4a7413480a9" providerId="ADAL" clId="{239807D8-31F1-4AA0-BCEE-55A0BC17ED9A}"/>
    <pc:docChg chg="undo custSel modSld modMainMaster">
      <pc:chgData name="DEFERT Raphaël" userId="416e19d6-f097-447f-a880-c4a7413480a9" providerId="ADAL" clId="{239807D8-31F1-4AA0-BCEE-55A0BC17ED9A}" dt="2023-12-20T08:50:32.315" v="65" actId="20577"/>
      <pc:docMkLst>
        <pc:docMk/>
      </pc:docMkLst>
      <pc:sldChg chg="modSp mod">
        <pc:chgData name="DEFERT Raphaël" userId="416e19d6-f097-447f-a880-c4a7413480a9" providerId="ADAL" clId="{239807D8-31F1-4AA0-BCEE-55A0BC17ED9A}" dt="2023-12-18T16:31:50.914" v="26" actId="6549"/>
        <pc:sldMkLst>
          <pc:docMk/>
          <pc:sldMk cId="743651796" sldId="481"/>
        </pc:sldMkLst>
        <pc:spChg chg="mod">
          <ac:chgData name="DEFERT Raphaël" userId="416e19d6-f097-447f-a880-c4a7413480a9" providerId="ADAL" clId="{239807D8-31F1-4AA0-BCEE-55A0BC17ED9A}" dt="2023-12-18T16:31:50.914" v="26" actId="6549"/>
          <ac:spMkLst>
            <pc:docMk/>
            <pc:sldMk cId="743651796" sldId="481"/>
            <ac:spMk id="164866" creationId="{00000000-0000-0000-0000-000000000000}"/>
          </ac:spMkLst>
        </pc:spChg>
      </pc:sldChg>
      <pc:sldChg chg="modSp mod">
        <pc:chgData name="DEFERT Raphaël" userId="416e19d6-f097-447f-a880-c4a7413480a9" providerId="ADAL" clId="{239807D8-31F1-4AA0-BCEE-55A0BC17ED9A}" dt="2023-12-18T16:32:22.369" v="40" actId="6549"/>
        <pc:sldMkLst>
          <pc:docMk/>
          <pc:sldMk cId="3000280796" sldId="483"/>
        </pc:sldMkLst>
        <pc:spChg chg="mod">
          <ac:chgData name="DEFERT Raphaël" userId="416e19d6-f097-447f-a880-c4a7413480a9" providerId="ADAL" clId="{239807D8-31F1-4AA0-BCEE-55A0BC17ED9A}" dt="2023-12-18T16:32:22.369" v="40" actId="6549"/>
          <ac:spMkLst>
            <pc:docMk/>
            <pc:sldMk cId="3000280796" sldId="483"/>
            <ac:spMk id="137218" creationId="{00000000-0000-0000-0000-000000000000}"/>
          </ac:spMkLst>
        </pc:spChg>
      </pc:sldChg>
      <pc:sldChg chg="modSp modAnim">
        <pc:chgData name="DEFERT Raphaël" userId="416e19d6-f097-447f-a880-c4a7413480a9" providerId="ADAL" clId="{239807D8-31F1-4AA0-BCEE-55A0BC17ED9A}" dt="2023-12-20T08:50:32.315" v="65" actId="20577"/>
        <pc:sldMkLst>
          <pc:docMk/>
          <pc:sldMk cId="1429183025" sldId="492"/>
        </pc:sldMkLst>
        <pc:spChg chg="mod">
          <ac:chgData name="DEFERT Raphaël" userId="416e19d6-f097-447f-a880-c4a7413480a9" providerId="ADAL" clId="{239807D8-31F1-4AA0-BCEE-55A0BC17ED9A}" dt="2023-12-20T08:50:32.315" v="65" actId="20577"/>
          <ac:spMkLst>
            <pc:docMk/>
            <pc:sldMk cId="1429183025" sldId="492"/>
            <ac:spMk id="139274" creationId="{00000000-0000-0000-0000-000000000000}"/>
          </ac:spMkLst>
        </pc:spChg>
      </pc:sldChg>
      <pc:sldChg chg="modSp mod">
        <pc:chgData name="DEFERT Raphaël" userId="416e19d6-f097-447f-a880-c4a7413480a9" providerId="ADAL" clId="{239807D8-31F1-4AA0-BCEE-55A0BC17ED9A}" dt="2023-12-12T12:27:15.815" v="16" actId="20577"/>
        <pc:sldMkLst>
          <pc:docMk/>
          <pc:sldMk cId="1817803456" sldId="679"/>
        </pc:sldMkLst>
        <pc:spChg chg="mod">
          <ac:chgData name="DEFERT Raphaël" userId="416e19d6-f097-447f-a880-c4a7413480a9" providerId="ADAL" clId="{239807D8-31F1-4AA0-BCEE-55A0BC17ED9A}" dt="2023-12-12T12:27:15.815" v="16" actId="20577"/>
          <ac:spMkLst>
            <pc:docMk/>
            <pc:sldMk cId="1817803456" sldId="679"/>
            <ac:spMk id="2" creationId="{00000000-0000-0000-0000-000000000000}"/>
          </ac:spMkLst>
        </pc:spChg>
      </pc:sldChg>
      <pc:sldChg chg="modSp mod">
        <pc:chgData name="DEFERT Raphaël" userId="416e19d6-f097-447f-a880-c4a7413480a9" providerId="ADAL" clId="{239807D8-31F1-4AA0-BCEE-55A0BC17ED9A}" dt="2023-12-18T16:33:12.509" v="45" actId="20577"/>
        <pc:sldMkLst>
          <pc:docMk/>
          <pc:sldMk cId="976896356" sldId="699"/>
        </pc:sldMkLst>
        <pc:spChg chg="mod">
          <ac:chgData name="DEFERT Raphaël" userId="416e19d6-f097-447f-a880-c4a7413480a9" providerId="ADAL" clId="{239807D8-31F1-4AA0-BCEE-55A0BC17ED9A}" dt="2023-12-18T16:33:12.509" v="45" actId="20577"/>
          <ac:spMkLst>
            <pc:docMk/>
            <pc:sldMk cId="976896356" sldId="699"/>
            <ac:spMk id="2" creationId="{00000000-0000-0000-0000-000000000000}"/>
          </ac:spMkLst>
        </pc:spChg>
      </pc:sldChg>
      <pc:sldChg chg="modSp mod">
        <pc:chgData name="DEFERT Raphaël" userId="416e19d6-f097-447f-a880-c4a7413480a9" providerId="ADAL" clId="{239807D8-31F1-4AA0-BCEE-55A0BC17ED9A}" dt="2023-12-18T16:31:58.029" v="31" actId="6549"/>
        <pc:sldMkLst>
          <pc:docMk/>
          <pc:sldMk cId="3648092865" sldId="702"/>
        </pc:sldMkLst>
        <pc:spChg chg="mod">
          <ac:chgData name="DEFERT Raphaël" userId="416e19d6-f097-447f-a880-c4a7413480a9" providerId="ADAL" clId="{239807D8-31F1-4AA0-BCEE-55A0BC17ED9A}" dt="2023-12-18T16:31:58.029" v="31" actId="6549"/>
          <ac:spMkLst>
            <pc:docMk/>
            <pc:sldMk cId="3648092865" sldId="702"/>
            <ac:spMk id="164866" creationId="{00000000-0000-0000-0000-000000000000}"/>
          </ac:spMkLst>
        </pc:spChg>
      </pc:sldChg>
      <pc:sldChg chg="modSp mod">
        <pc:chgData name="DEFERT Raphaël" userId="416e19d6-f097-447f-a880-c4a7413480a9" providerId="ADAL" clId="{239807D8-31F1-4AA0-BCEE-55A0BC17ED9A}" dt="2023-12-18T16:32:08.865" v="35" actId="20577"/>
        <pc:sldMkLst>
          <pc:docMk/>
          <pc:sldMk cId="1905504460" sldId="705"/>
        </pc:sldMkLst>
        <pc:spChg chg="mod">
          <ac:chgData name="DEFERT Raphaël" userId="416e19d6-f097-447f-a880-c4a7413480a9" providerId="ADAL" clId="{239807D8-31F1-4AA0-BCEE-55A0BC17ED9A}" dt="2023-12-18T16:32:08.865" v="35" actId="20577"/>
          <ac:spMkLst>
            <pc:docMk/>
            <pc:sldMk cId="1905504460" sldId="705"/>
            <ac:spMk id="164866" creationId="{00000000-0000-0000-0000-000000000000}"/>
          </ac:spMkLst>
        </pc:spChg>
      </pc:sldChg>
      <pc:sldChg chg="modSp mod">
        <pc:chgData name="DEFERT Raphaël" userId="416e19d6-f097-447f-a880-c4a7413480a9" providerId="ADAL" clId="{239807D8-31F1-4AA0-BCEE-55A0BC17ED9A}" dt="2023-12-19T18:07:54.042" v="64" actId="6549"/>
        <pc:sldMkLst>
          <pc:docMk/>
          <pc:sldMk cId="4138913636" sldId="709"/>
        </pc:sldMkLst>
        <pc:spChg chg="mod">
          <ac:chgData name="DEFERT Raphaël" userId="416e19d6-f097-447f-a880-c4a7413480a9" providerId="ADAL" clId="{239807D8-31F1-4AA0-BCEE-55A0BC17ED9A}" dt="2023-12-19T18:07:54.042" v="64" actId="6549"/>
          <ac:spMkLst>
            <pc:docMk/>
            <pc:sldMk cId="4138913636" sldId="709"/>
            <ac:spMk id="3" creationId="{00000000-0000-0000-0000-000000000000}"/>
          </ac:spMkLst>
        </pc:spChg>
      </pc:sldChg>
      <pc:sldMasterChg chg="modSp mod">
        <pc:chgData name="DEFERT Raphaël" userId="416e19d6-f097-447f-a880-c4a7413480a9" providerId="ADAL" clId="{239807D8-31F1-4AA0-BCEE-55A0BC17ED9A}" dt="2023-12-12T12:27:10.234" v="15" actId="20577"/>
        <pc:sldMasterMkLst>
          <pc:docMk/>
          <pc:sldMasterMk cId="0" sldId="2147483648"/>
        </pc:sldMasterMkLst>
        <pc:spChg chg="mod">
          <ac:chgData name="DEFERT Raphaël" userId="416e19d6-f097-447f-a880-c4a7413480a9" providerId="ADAL" clId="{239807D8-31F1-4AA0-BCEE-55A0BC17ED9A}" dt="2023-12-12T12:27:07.764" v="14" actId="6549"/>
          <ac:spMkLst>
            <pc:docMk/>
            <pc:sldMasterMk cId="0" sldId="2147483648"/>
            <ac:spMk id="2" creationId="{00000000-0000-0000-0000-000000000000}"/>
          </ac:spMkLst>
        </pc:spChg>
        <pc:spChg chg="mod">
          <ac:chgData name="DEFERT Raphaël" userId="416e19d6-f097-447f-a880-c4a7413480a9" providerId="ADAL" clId="{239807D8-31F1-4AA0-BCEE-55A0BC17ED9A}" dt="2023-12-12T12:27:10.234" v="15" actId="20577"/>
          <ac:spMkLst>
            <pc:docMk/>
            <pc:sldMasterMk cId="0" sldId="2147483648"/>
            <ac:spMk id="22" creationId="{00000000-0000-0000-0000-000000000000}"/>
          </ac:spMkLst>
        </pc:spChg>
      </pc:sldMasterChg>
    </pc:docChg>
  </pc:docChgLst>
  <pc:docChgLst>
    <pc:chgData name="Defert, Raphaël" userId="068934b7-1772-4c27-bf8b-ff0a8b865d58" providerId="ADAL" clId="{471B31DC-578C-43DD-A611-7A60D55272AF}"/>
    <pc:docChg chg="undo custSel addSld delSld modSld modMainMaster">
      <pc:chgData name="Defert, Raphaël" userId="068934b7-1772-4c27-bf8b-ff0a8b865d58" providerId="ADAL" clId="{471B31DC-578C-43DD-A611-7A60D55272AF}" dt="2024-12-17T11:54:18.602" v="750" actId="47"/>
      <pc:docMkLst>
        <pc:docMk/>
      </pc:docMkLst>
      <pc:sldChg chg="addSp delSp modSp add mod">
        <pc:chgData name="Defert, Raphaël" userId="068934b7-1772-4c27-bf8b-ff0a8b865d58" providerId="ADAL" clId="{471B31DC-578C-43DD-A611-7A60D55272AF}" dt="2024-12-16T16:10:01.046" v="229" actId="1076"/>
        <pc:sldMkLst>
          <pc:docMk/>
          <pc:sldMk cId="0" sldId="256"/>
        </pc:sldMkLst>
        <pc:spChg chg="add del mod">
          <ac:chgData name="Defert, Raphaël" userId="068934b7-1772-4c27-bf8b-ff0a8b865d58" providerId="ADAL" clId="{471B31DC-578C-43DD-A611-7A60D55272AF}" dt="2024-12-16T16:09:18.617" v="220" actId="478"/>
          <ac:spMkLst>
            <pc:docMk/>
            <pc:sldMk cId="0" sldId="256"/>
            <ac:spMk id="5" creationId="{C7C25AFB-96F3-ED9D-CFDF-4B01521C317C}"/>
          </ac:spMkLst>
        </pc:spChg>
        <pc:spChg chg="del">
          <ac:chgData name="Defert, Raphaël" userId="068934b7-1772-4c27-bf8b-ff0a8b865d58" providerId="ADAL" clId="{471B31DC-578C-43DD-A611-7A60D55272AF}" dt="2024-12-16T16:07:42.297" v="218" actId="478"/>
          <ac:spMkLst>
            <pc:docMk/>
            <pc:sldMk cId="0" sldId="256"/>
            <ac:spMk id="7" creationId="{A30F4F26-E7C1-285C-67B4-68996E08773A}"/>
          </ac:spMkLst>
        </pc:spChg>
        <pc:spChg chg="mod">
          <ac:chgData name="Defert, Raphaël" userId="068934b7-1772-4c27-bf8b-ff0a8b865d58" providerId="ADAL" clId="{471B31DC-578C-43DD-A611-7A60D55272AF}" dt="2024-12-16T16:10:01.046" v="229" actId="1076"/>
          <ac:spMkLst>
            <pc:docMk/>
            <pc:sldMk cId="0" sldId="256"/>
            <ac:spMk id="3074" creationId="{00000000-0000-0000-0000-000000000000}"/>
          </ac:spMkLst>
        </pc:spChg>
        <pc:spChg chg="del">
          <ac:chgData name="Defert, Raphaël" userId="068934b7-1772-4c27-bf8b-ff0a8b865d58" providerId="ADAL" clId="{471B31DC-578C-43DD-A611-7A60D55272AF}" dt="2024-12-16T16:07:48.690" v="219" actId="478"/>
          <ac:spMkLst>
            <pc:docMk/>
            <pc:sldMk cId="0" sldId="256"/>
            <ac:spMk id="3075" creationId="{00000000-0000-0000-0000-000000000000}"/>
          </ac:spMkLst>
        </pc:spChg>
        <pc:picChg chg="del">
          <ac:chgData name="Defert, Raphaël" userId="068934b7-1772-4c27-bf8b-ff0a8b865d58" providerId="ADAL" clId="{471B31DC-578C-43DD-A611-7A60D55272AF}" dt="2024-12-16T16:07:29.466" v="216" actId="478"/>
          <ac:picMkLst>
            <pc:docMk/>
            <pc:sldMk cId="0" sldId="256"/>
            <ac:picMk id="2" creationId="{00000000-0000-0000-0000-000000000000}"/>
          </ac:picMkLst>
        </pc:picChg>
        <pc:picChg chg="del">
          <ac:chgData name="Defert, Raphaël" userId="068934b7-1772-4c27-bf8b-ff0a8b865d58" providerId="ADAL" clId="{471B31DC-578C-43DD-A611-7A60D55272AF}" dt="2024-12-16T16:07:37.966" v="217" actId="478"/>
          <ac:picMkLst>
            <pc:docMk/>
            <pc:sldMk cId="0" sldId="256"/>
            <ac:picMk id="6" creationId="{B35297D5-8A9E-105D-4E1C-8EAF2971FE1A}"/>
          </ac:picMkLst>
        </pc:picChg>
        <pc:picChg chg="add mod">
          <ac:chgData name="Defert, Raphaël" userId="068934b7-1772-4c27-bf8b-ff0a8b865d58" providerId="ADAL" clId="{471B31DC-578C-43DD-A611-7A60D55272AF}" dt="2024-12-16T16:09:40.916" v="224" actId="1076"/>
          <ac:picMkLst>
            <pc:docMk/>
            <pc:sldMk cId="0" sldId="256"/>
            <ac:picMk id="9" creationId="{EC04E889-658E-6AF3-B151-C2BE4E19E4ED}"/>
          </ac:picMkLst>
        </pc:picChg>
      </pc:sldChg>
      <pc:sldChg chg="add del">
        <pc:chgData name="Defert, Raphaël" userId="068934b7-1772-4c27-bf8b-ff0a8b865d58" providerId="ADAL" clId="{471B31DC-578C-43DD-A611-7A60D55272AF}" dt="2024-12-16T16:10:08.017" v="233" actId="47"/>
        <pc:sldMkLst>
          <pc:docMk/>
          <pc:sldMk cId="4085566700" sldId="257"/>
        </pc:sldMkLst>
      </pc:sldChg>
      <pc:sldChg chg="modSp add del">
        <pc:chgData name="Defert, Raphaël" userId="068934b7-1772-4c27-bf8b-ff0a8b865d58" providerId="ADAL" clId="{471B31DC-578C-43DD-A611-7A60D55272AF}" dt="2024-12-16T16:10:08.972" v="234" actId="47"/>
        <pc:sldMkLst>
          <pc:docMk/>
          <pc:sldMk cId="3326132884" sldId="260"/>
        </pc:sldMkLst>
        <pc:spChg chg="mod">
          <ac:chgData name="Defert, Raphaël" userId="068934b7-1772-4c27-bf8b-ff0a8b865d58" providerId="ADAL" clId="{471B31DC-578C-43DD-A611-7A60D55272AF}" dt="2024-12-16T16:07:11.327" v="199"/>
          <ac:spMkLst>
            <pc:docMk/>
            <pc:sldMk cId="3326132884" sldId="260"/>
            <ac:spMk id="4" creationId="{0EB8EA17-EE7D-6994-116A-6AC23687D584}"/>
          </ac:spMkLst>
        </pc:spChg>
        <pc:spChg chg="mod">
          <ac:chgData name="Defert, Raphaël" userId="068934b7-1772-4c27-bf8b-ff0a8b865d58" providerId="ADAL" clId="{471B31DC-578C-43DD-A611-7A60D55272AF}" dt="2024-12-16T16:07:11.327" v="199"/>
          <ac:spMkLst>
            <pc:docMk/>
            <pc:sldMk cId="3326132884" sldId="260"/>
            <ac:spMk id="5" creationId="{576D270B-47E1-EB59-9572-30387A0F4A10}"/>
          </ac:spMkLst>
        </pc:spChg>
      </pc:sldChg>
      <pc:sldChg chg="add del">
        <pc:chgData name="Defert, Raphaël" userId="068934b7-1772-4c27-bf8b-ff0a8b865d58" providerId="ADAL" clId="{471B31DC-578C-43DD-A611-7A60D55272AF}" dt="2024-12-16T16:10:12.666" v="235" actId="47"/>
        <pc:sldMkLst>
          <pc:docMk/>
          <pc:sldMk cId="648952845" sldId="262"/>
        </pc:sldMkLst>
      </pc:sldChg>
      <pc:sldChg chg="modSp add del">
        <pc:chgData name="Defert, Raphaël" userId="068934b7-1772-4c27-bf8b-ff0a8b865d58" providerId="ADAL" clId="{471B31DC-578C-43DD-A611-7A60D55272AF}" dt="2024-12-16T16:10:25.316" v="239" actId="47"/>
        <pc:sldMkLst>
          <pc:docMk/>
          <pc:sldMk cId="1386350236" sldId="263"/>
        </pc:sldMkLst>
        <pc:spChg chg="mod">
          <ac:chgData name="Defert, Raphaël" userId="068934b7-1772-4c27-bf8b-ff0a8b865d58" providerId="ADAL" clId="{471B31DC-578C-43DD-A611-7A60D55272AF}" dt="2024-12-16T16:07:11.327" v="199"/>
          <ac:spMkLst>
            <pc:docMk/>
            <pc:sldMk cId="1386350236" sldId="263"/>
            <ac:spMk id="4" creationId="{0EB8EA17-EE7D-6994-116A-6AC23687D584}"/>
          </ac:spMkLst>
        </pc:spChg>
        <pc:spChg chg="mod">
          <ac:chgData name="Defert, Raphaël" userId="068934b7-1772-4c27-bf8b-ff0a8b865d58" providerId="ADAL" clId="{471B31DC-578C-43DD-A611-7A60D55272AF}" dt="2024-12-16T16:07:11.327" v="199"/>
          <ac:spMkLst>
            <pc:docMk/>
            <pc:sldMk cId="1386350236" sldId="263"/>
            <ac:spMk id="5" creationId="{576D270B-47E1-EB59-9572-30387A0F4A10}"/>
          </ac:spMkLst>
        </pc:spChg>
      </pc:sldChg>
      <pc:sldChg chg="delSp modSp add mod">
        <pc:chgData name="Defert, Raphaël" userId="068934b7-1772-4c27-bf8b-ff0a8b865d58" providerId="ADAL" clId="{471B31DC-578C-43DD-A611-7A60D55272AF}" dt="2024-12-16T16:10:55.516" v="288" actId="1038"/>
        <pc:sldMkLst>
          <pc:docMk/>
          <pc:sldMk cId="1163784821" sldId="264"/>
        </pc:sldMkLst>
        <pc:spChg chg="del mod">
          <ac:chgData name="Defert, Raphaël" userId="068934b7-1772-4c27-bf8b-ff0a8b865d58" providerId="ADAL" clId="{471B31DC-578C-43DD-A611-7A60D55272AF}" dt="2024-12-16T16:10:40.606" v="275" actId="478"/>
          <ac:spMkLst>
            <pc:docMk/>
            <pc:sldMk cId="1163784821" sldId="264"/>
            <ac:spMk id="4" creationId="{B997FAE1-E9AF-0F38-E3A4-51DA41995AD4}"/>
          </ac:spMkLst>
        </pc:spChg>
        <pc:spChg chg="del mod">
          <ac:chgData name="Defert, Raphaël" userId="068934b7-1772-4c27-bf8b-ff0a8b865d58" providerId="ADAL" clId="{471B31DC-578C-43DD-A611-7A60D55272AF}" dt="2024-12-16T16:10:44.456" v="276" actId="478"/>
          <ac:spMkLst>
            <pc:docMk/>
            <pc:sldMk cId="1163784821" sldId="264"/>
            <ac:spMk id="5" creationId="{48BFE1A8-409A-B9F0-B0F1-8029559CD67D}"/>
          </ac:spMkLst>
        </pc:spChg>
        <pc:spChg chg="mod">
          <ac:chgData name="Defert, Raphaël" userId="068934b7-1772-4c27-bf8b-ff0a8b865d58" providerId="ADAL" clId="{471B31DC-578C-43DD-A611-7A60D55272AF}" dt="2024-12-16T16:10:51.276" v="277" actId="1076"/>
          <ac:spMkLst>
            <pc:docMk/>
            <pc:sldMk cId="1163784821" sldId="264"/>
            <ac:spMk id="9" creationId="{CD06EA98-5B7B-BFF2-E4FF-51FDDAC1CB19}"/>
          </ac:spMkLst>
        </pc:spChg>
        <pc:picChg chg="mod">
          <ac:chgData name="Defert, Raphaël" userId="068934b7-1772-4c27-bf8b-ff0a8b865d58" providerId="ADAL" clId="{471B31DC-578C-43DD-A611-7A60D55272AF}" dt="2024-12-16T16:10:55.516" v="288" actId="1038"/>
          <ac:picMkLst>
            <pc:docMk/>
            <pc:sldMk cId="1163784821" sldId="264"/>
            <ac:picMk id="10" creationId="{D87E163D-3BB9-63C4-F1DD-1DD582517DC5}"/>
          </ac:picMkLst>
        </pc:picChg>
      </pc:sldChg>
      <pc:sldChg chg="delSp modSp add mod">
        <pc:chgData name="Defert, Raphaël" userId="068934b7-1772-4c27-bf8b-ff0a8b865d58" providerId="ADAL" clId="{471B31DC-578C-43DD-A611-7A60D55272AF}" dt="2024-12-17T11:53:06.877" v="693" actId="2711"/>
        <pc:sldMkLst>
          <pc:docMk/>
          <pc:sldMk cId="3897276022" sldId="265"/>
        </pc:sldMkLst>
        <pc:spChg chg="del mod">
          <ac:chgData name="Defert, Raphaël" userId="068934b7-1772-4c27-bf8b-ff0a8b865d58" providerId="ADAL" clId="{471B31DC-578C-43DD-A611-7A60D55272AF}" dt="2024-12-16T16:12:53.816" v="409" actId="478"/>
          <ac:spMkLst>
            <pc:docMk/>
            <pc:sldMk cId="3897276022" sldId="265"/>
            <ac:spMk id="2" creationId="{A99023E8-109D-4205-9156-C3FDA6BF71A0}"/>
          </ac:spMkLst>
        </pc:spChg>
        <pc:spChg chg="del mod">
          <ac:chgData name="Defert, Raphaël" userId="068934b7-1772-4c27-bf8b-ff0a8b865d58" providerId="ADAL" clId="{471B31DC-578C-43DD-A611-7A60D55272AF}" dt="2024-12-16T16:12:59.786" v="410" actId="478"/>
          <ac:spMkLst>
            <pc:docMk/>
            <pc:sldMk cId="3897276022" sldId="265"/>
            <ac:spMk id="3" creationId="{6426677A-AC34-10F8-451D-40DAB5D460D0}"/>
          </ac:spMkLst>
        </pc:spChg>
        <pc:spChg chg="mod">
          <ac:chgData name="Defert, Raphaël" userId="068934b7-1772-4c27-bf8b-ff0a8b865d58" providerId="ADAL" clId="{471B31DC-578C-43DD-A611-7A60D55272AF}" dt="2024-12-17T11:53:06.877" v="693" actId="2711"/>
          <ac:spMkLst>
            <pc:docMk/>
            <pc:sldMk cId="3897276022" sldId="265"/>
            <ac:spMk id="4" creationId="{FC3CA98F-BEDF-20F9-ADF7-0F15DE170E1E}"/>
          </ac:spMkLst>
        </pc:spChg>
        <pc:spChg chg="mod">
          <ac:chgData name="Defert, Raphaël" userId="068934b7-1772-4c27-bf8b-ff0a8b865d58" providerId="ADAL" clId="{471B31DC-578C-43DD-A611-7A60D55272AF}" dt="2024-12-16T16:13:06.606" v="432" actId="1036"/>
          <ac:spMkLst>
            <pc:docMk/>
            <pc:sldMk cId="3897276022" sldId="265"/>
            <ac:spMk id="14" creationId="{F3778B02-31FD-181B-081F-498B150FB166}"/>
          </ac:spMkLst>
        </pc:spChg>
        <pc:spChg chg="mod">
          <ac:chgData name="Defert, Raphaël" userId="068934b7-1772-4c27-bf8b-ff0a8b865d58" providerId="ADAL" clId="{471B31DC-578C-43DD-A611-7A60D55272AF}" dt="2024-12-16T16:13:06.606" v="432" actId="1036"/>
          <ac:spMkLst>
            <pc:docMk/>
            <pc:sldMk cId="3897276022" sldId="265"/>
            <ac:spMk id="16" creationId="{8242B7E4-B2EC-C7B5-A77E-E7F2A0B6856C}"/>
          </ac:spMkLst>
        </pc:spChg>
        <pc:spChg chg="mod">
          <ac:chgData name="Defert, Raphaël" userId="068934b7-1772-4c27-bf8b-ff0a8b865d58" providerId="ADAL" clId="{471B31DC-578C-43DD-A611-7A60D55272AF}" dt="2024-12-16T16:13:06.606" v="432" actId="1036"/>
          <ac:spMkLst>
            <pc:docMk/>
            <pc:sldMk cId="3897276022" sldId="265"/>
            <ac:spMk id="17" creationId="{CCBA5F06-354D-9B70-6835-FDD40FFE86D8}"/>
          </ac:spMkLst>
        </pc:spChg>
        <pc:spChg chg="mod">
          <ac:chgData name="Defert, Raphaël" userId="068934b7-1772-4c27-bf8b-ff0a8b865d58" providerId="ADAL" clId="{471B31DC-578C-43DD-A611-7A60D55272AF}" dt="2024-12-16T16:13:06.606" v="432" actId="1036"/>
          <ac:spMkLst>
            <pc:docMk/>
            <pc:sldMk cId="3897276022" sldId="265"/>
            <ac:spMk id="19" creationId="{B4FB151A-147C-77CF-FCD1-A56A79288DDB}"/>
          </ac:spMkLst>
        </pc:spChg>
        <pc:spChg chg="mod">
          <ac:chgData name="Defert, Raphaël" userId="068934b7-1772-4c27-bf8b-ff0a8b865d58" providerId="ADAL" clId="{471B31DC-578C-43DD-A611-7A60D55272AF}" dt="2024-12-16T16:13:06.606" v="432" actId="1036"/>
          <ac:spMkLst>
            <pc:docMk/>
            <pc:sldMk cId="3897276022" sldId="265"/>
            <ac:spMk id="21" creationId="{3A13428F-C78B-C154-38F2-86D137001D8F}"/>
          </ac:spMkLst>
        </pc:spChg>
        <pc:spChg chg="mod">
          <ac:chgData name="Defert, Raphaël" userId="068934b7-1772-4c27-bf8b-ff0a8b865d58" providerId="ADAL" clId="{471B31DC-578C-43DD-A611-7A60D55272AF}" dt="2024-12-16T16:13:06.606" v="432" actId="1036"/>
          <ac:spMkLst>
            <pc:docMk/>
            <pc:sldMk cId="3897276022" sldId="265"/>
            <ac:spMk id="23" creationId="{3ABE288D-44B8-5437-1947-026EFCE7CE97}"/>
          </ac:spMkLst>
        </pc:spChg>
        <pc:spChg chg="mod">
          <ac:chgData name="Defert, Raphaël" userId="068934b7-1772-4c27-bf8b-ff0a8b865d58" providerId="ADAL" clId="{471B31DC-578C-43DD-A611-7A60D55272AF}" dt="2024-12-16T16:13:06.606" v="432" actId="1036"/>
          <ac:spMkLst>
            <pc:docMk/>
            <pc:sldMk cId="3897276022" sldId="265"/>
            <ac:spMk id="24" creationId="{D9EE7298-9943-06F7-3474-058235422721}"/>
          </ac:spMkLst>
        </pc:spChg>
        <pc:picChg chg="mod">
          <ac:chgData name="Defert, Raphaël" userId="068934b7-1772-4c27-bf8b-ff0a8b865d58" providerId="ADAL" clId="{471B31DC-578C-43DD-A611-7A60D55272AF}" dt="2024-12-16T16:13:06.606" v="432" actId="1036"/>
          <ac:picMkLst>
            <pc:docMk/>
            <pc:sldMk cId="3897276022" sldId="265"/>
            <ac:picMk id="5" creationId="{2562607D-06F5-7326-1998-80C6C7F7157F}"/>
          </ac:picMkLst>
        </pc:picChg>
        <pc:picChg chg="mod">
          <ac:chgData name="Defert, Raphaël" userId="068934b7-1772-4c27-bf8b-ff0a8b865d58" providerId="ADAL" clId="{471B31DC-578C-43DD-A611-7A60D55272AF}" dt="2024-12-16T16:13:06.606" v="432" actId="1036"/>
          <ac:picMkLst>
            <pc:docMk/>
            <pc:sldMk cId="3897276022" sldId="265"/>
            <ac:picMk id="6" creationId="{07895FB0-25C8-FA96-7671-78E08794EF77}"/>
          </ac:picMkLst>
        </pc:picChg>
        <pc:picChg chg="mod">
          <ac:chgData name="Defert, Raphaël" userId="068934b7-1772-4c27-bf8b-ff0a8b865d58" providerId="ADAL" clId="{471B31DC-578C-43DD-A611-7A60D55272AF}" dt="2024-12-16T16:13:06.606" v="432" actId="1036"/>
          <ac:picMkLst>
            <pc:docMk/>
            <pc:sldMk cId="3897276022" sldId="265"/>
            <ac:picMk id="7" creationId="{0CA1D533-67C2-9E01-D2D5-2610C6A0D98F}"/>
          </ac:picMkLst>
        </pc:picChg>
        <pc:picChg chg="mod">
          <ac:chgData name="Defert, Raphaël" userId="068934b7-1772-4c27-bf8b-ff0a8b865d58" providerId="ADAL" clId="{471B31DC-578C-43DD-A611-7A60D55272AF}" dt="2024-12-16T16:13:06.606" v="432" actId="1036"/>
          <ac:picMkLst>
            <pc:docMk/>
            <pc:sldMk cId="3897276022" sldId="265"/>
            <ac:picMk id="8" creationId="{74658B63-F50D-06D7-C5DA-F54A8B5FCDF7}"/>
          </ac:picMkLst>
        </pc:picChg>
        <pc:picChg chg="mod">
          <ac:chgData name="Defert, Raphaël" userId="068934b7-1772-4c27-bf8b-ff0a8b865d58" providerId="ADAL" clId="{471B31DC-578C-43DD-A611-7A60D55272AF}" dt="2024-12-16T16:13:06.606" v="432" actId="1036"/>
          <ac:picMkLst>
            <pc:docMk/>
            <pc:sldMk cId="3897276022" sldId="265"/>
            <ac:picMk id="9" creationId="{4F00247E-5213-A0B6-8A25-3057CED5C424}"/>
          </ac:picMkLst>
        </pc:picChg>
        <pc:picChg chg="mod">
          <ac:chgData name="Defert, Raphaël" userId="068934b7-1772-4c27-bf8b-ff0a8b865d58" providerId="ADAL" clId="{471B31DC-578C-43DD-A611-7A60D55272AF}" dt="2024-12-16T16:13:06.606" v="432" actId="1036"/>
          <ac:picMkLst>
            <pc:docMk/>
            <pc:sldMk cId="3897276022" sldId="265"/>
            <ac:picMk id="15" creationId="{C8995DCC-B9FB-64A2-3D6D-AB327C447FEA}"/>
          </ac:picMkLst>
        </pc:picChg>
        <pc:picChg chg="mod">
          <ac:chgData name="Defert, Raphaël" userId="068934b7-1772-4c27-bf8b-ff0a8b865d58" providerId="ADAL" clId="{471B31DC-578C-43DD-A611-7A60D55272AF}" dt="2024-12-16T16:13:06.606" v="432" actId="1036"/>
          <ac:picMkLst>
            <pc:docMk/>
            <pc:sldMk cId="3897276022" sldId="265"/>
            <ac:picMk id="18" creationId="{C5974AE6-1CFB-8757-AB88-524064F079C3}"/>
          </ac:picMkLst>
        </pc:picChg>
        <pc:picChg chg="mod">
          <ac:chgData name="Defert, Raphaël" userId="068934b7-1772-4c27-bf8b-ff0a8b865d58" providerId="ADAL" clId="{471B31DC-578C-43DD-A611-7A60D55272AF}" dt="2024-12-16T16:13:06.606" v="432" actId="1036"/>
          <ac:picMkLst>
            <pc:docMk/>
            <pc:sldMk cId="3897276022" sldId="265"/>
            <ac:picMk id="20" creationId="{4AA4C9FF-FF5A-7A98-F801-9BDE9CA808E7}"/>
          </ac:picMkLst>
        </pc:picChg>
        <pc:picChg chg="mod">
          <ac:chgData name="Defert, Raphaël" userId="068934b7-1772-4c27-bf8b-ff0a8b865d58" providerId="ADAL" clId="{471B31DC-578C-43DD-A611-7A60D55272AF}" dt="2024-12-16T16:13:06.606" v="432" actId="1036"/>
          <ac:picMkLst>
            <pc:docMk/>
            <pc:sldMk cId="3897276022" sldId="265"/>
            <ac:picMk id="22" creationId="{4B594FC0-73B3-1287-15F4-63F9AE823036}"/>
          </ac:picMkLst>
        </pc:picChg>
        <pc:picChg chg="mod">
          <ac:chgData name="Defert, Raphaël" userId="068934b7-1772-4c27-bf8b-ff0a8b865d58" providerId="ADAL" clId="{471B31DC-578C-43DD-A611-7A60D55272AF}" dt="2024-12-16T16:13:06.606" v="432" actId="1036"/>
          <ac:picMkLst>
            <pc:docMk/>
            <pc:sldMk cId="3897276022" sldId="265"/>
            <ac:picMk id="25" creationId="{6D30DB34-4071-97EC-9976-0776E5D74CE2}"/>
          </ac:picMkLst>
        </pc:picChg>
        <pc:cxnChg chg="mod">
          <ac:chgData name="Defert, Raphaël" userId="068934b7-1772-4c27-bf8b-ff0a8b865d58" providerId="ADAL" clId="{471B31DC-578C-43DD-A611-7A60D55272AF}" dt="2024-12-16T16:13:06.606" v="432" actId="1036"/>
          <ac:cxnSpMkLst>
            <pc:docMk/>
            <pc:sldMk cId="3897276022" sldId="265"/>
            <ac:cxnSpMk id="10" creationId="{986C2109-289D-CC3F-0087-3254CE60B004}"/>
          </ac:cxnSpMkLst>
        </pc:cxnChg>
        <pc:cxnChg chg="mod">
          <ac:chgData name="Defert, Raphaël" userId="068934b7-1772-4c27-bf8b-ff0a8b865d58" providerId="ADAL" clId="{471B31DC-578C-43DD-A611-7A60D55272AF}" dt="2024-12-16T16:13:06.606" v="432" actId="1036"/>
          <ac:cxnSpMkLst>
            <pc:docMk/>
            <pc:sldMk cId="3897276022" sldId="265"/>
            <ac:cxnSpMk id="11" creationId="{FEF1797E-752E-7308-F662-B8AA2DEB4E56}"/>
          </ac:cxnSpMkLst>
        </pc:cxnChg>
        <pc:cxnChg chg="mod">
          <ac:chgData name="Defert, Raphaël" userId="068934b7-1772-4c27-bf8b-ff0a8b865d58" providerId="ADAL" clId="{471B31DC-578C-43DD-A611-7A60D55272AF}" dt="2024-12-16T16:13:06.606" v="432" actId="1036"/>
          <ac:cxnSpMkLst>
            <pc:docMk/>
            <pc:sldMk cId="3897276022" sldId="265"/>
            <ac:cxnSpMk id="12" creationId="{95D1460D-1B96-3F2B-9FC9-CBE2F3DCA2E0}"/>
          </ac:cxnSpMkLst>
        </pc:cxnChg>
        <pc:cxnChg chg="mod">
          <ac:chgData name="Defert, Raphaël" userId="068934b7-1772-4c27-bf8b-ff0a8b865d58" providerId="ADAL" clId="{471B31DC-578C-43DD-A611-7A60D55272AF}" dt="2024-12-16T16:13:06.606" v="432" actId="1036"/>
          <ac:cxnSpMkLst>
            <pc:docMk/>
            <pc:sldMk cId="3897276022" sldId="265"/>
            <ac:cxnSpMk id="13" creationId="{E624FC8D-4D47-5641-1AFE-D531111BBA76}"/>
          </ac:cxnSpMkLst>
        </pc:cxnChg>
        <pc:cxnChg chg="mod">
          <ac:chgData name="Defert, Raphaël" userId="068934b7-1772-4c27-bf8b-ff0a8b865d58" providerId="ADAL" clId="{471B31DC-578C-43DD-A611-7A60D55272AF}" dt="2024-12-16T16:13:06.606" v="432" actId="1036"/>
          <ac:cxnSpMkLst>
            <pc:docMk/>
            <pc:sldMk cId="3897276022" sldId="265"/>
            <ac:cxnSpMk id="26" creationId="{EC8B3B72-EED8-A2B1-8F54-4C4E3A02829A}"/>
          </ac:cxnSpMkLst>
        </pc:cxnChg>
        <pc:cxnChg chg="mod">
          <ac:chgData name="Defert, Raphaël" userId="068934b7-1772-4c27-bf8b-ff0a8b865d58" providerId="ADAL" clId="{471B31DC-578C-43DD-A611-7A60D55272AF}" dt="2024-12-16T16:13:06.606" v="432" actId="1036"/>
          <ac:cxnSpMkLst>
            <pc:docMk/>
            <pc:sldMk cId="3897276022" sldId="265"/>
            <ac:cxnSpMk id="27" creationId="{9128F2E6-B14F-18F5-4BE3-B329A132161C}"/>
          </ac:cxnSpMkLst>
        </pc:cxnChg>
      </pc:sldChg>
      <pc:sldChg chg="delSp modSp add mod">
        <pc:chgData name="Defert, Raphaël" userId="068934b7-1772-4c27-bf8b-ff0a8b865d58" providerId="ADAL" clId="{471B31DC-578C-43DD-A611-7A60D55272AF}" dt="2024-12-17T11:52:47.287" v="691" actId="2711"/>
        <pc:sldMkLst>
          <pc:docMk/>
          <pc:sldMk cId="3503082605" sldId="267"/>
        </pc:sldMkLst>
        <pc:spChg chg="del mod">
          <ac:chgData name="Defert, Raphaël" userId="068934b7-1772-4c27-bf8b-ff0a8b865d58" providerId="ADAL" clId="{471B31DC-578C-43DD-A611-7A60D55272AF}" dt="2024-12-16T16:13:53.236" v="456" actId="478"/>
          <ac:spMkLst>
            <pc:docMk/>
            <pc:sldMk cId="3503082605" sldId="267"/>
            <ac:spMk id="2" creationId="{B688753C-EAB2-9178-F716-FFBA5C701590}"/>
          </ac:spMkLst>
        </pc:spChg>
        <pc:spChg chg="del mod">
          <ac:chgData name="Defert, Raphaël" userId="068934b7-1772-4c27-bf8b-ff0a8b865d58" providerId="ADAL" clId="{471B31DC-578C-43DD-A611-7A60D55272AF}" dt="2024-12-16T16:13:56.576" v="457" actId="478"/>
          <ac:spMkLst>
            <pc:docMk/>
            <pc:sldMk cId="3503082605" sldId="267"/>
            <ac:spMk id="3" creationId="{E2F5F5D6-C11D-DBB8-CB90-8A8517579549}"/>
          </ac:spMkLst>
        </pc:spChg>
        <pc:spChg chg="mod">
          <ac:chgData name="Defert, Raphaël" userId="068934b7-1772-4c27-bf8b-ff0a8b865d58" providerId="ADAL" clId="{471B31DC-578C-43DD-A611-7A60D55272AF}" dt="2024-12-17T11:52:47.287" v="691" actId="2711"/>
          <ac:spMkLst>
            <pc:docMk/>
            <pc:sldMk cId="3503082605" sldId="267"/>
            <ac:spMk id="60" creationId="{DBB9FE5F-893D-F149-089B-747CDC0A8516}"/>
          </ac:spMkLst>
        </pc:spChg>
        <pc:grpChg chg="mod">
          <ac:chgData name="Defert, Raphaël" userId="068934b7-1772-4c27-bf8b-ff0a8b865d58" providerId="ADAL" clId="{471B31DC-578C-43DD-A611-7A60D55272AF}" dt="2024-12-16T16:14:03.797" v="490" actId="1036"/>
          <ac:grpSpMkLst>
            <pc:docMk/>
            <pc:sldMk cId="3503082605" sldId="267"/>
            <ac:grpSpMk id="33" creationId="{2006E796-3153-757E-64F1-7D034A197BD4}"/>
          </ac:grpSpMkLst>
        </pc:grpChg>
        <pc:grpChg chg="mod">
          <ac:chgData name="Defert, Raphaël" userId="068934b7-1772-4c27-bf8b-ff0a8b865d58" providerId="ADAL" clId="{471B31DC-578C-43DD-A611-7A60D55272AF}" dt="2024-12-16T16:14:03.797" v="490" actId="1036"/>
          <ac:grpSpMkLst>
            <pc:docMk/>
            <pc:sldMk cId="3503082605" sldId="267"/>
            <ac:grpSpMk id="36" creationId="{203CBAA5-32A7-EC1A-7EEF-19122B12C5C9}"/>
          </ac:grpSpMkLst>
        </pc:grpChg>
        <pc:grpChg chg="mod">
          <ac:chgData name="Defert, Raphaël" userId="068934b7-1772-4c27-bf8b-ff0a8b865d58" providerId="ADAL" clId="{471B31DC-578C-43DD-A611-7A60D55272AF}" dt="2024-12-16T16:14:03.797" v="490" actId="1036"/>
          <ac:grpSpMkLst>
            <pc:docMk/>
            <pc:sldMk cId="3503082605" sldId="267"/>
            <ac:grpSpMk id="39" creationId="{C248092D-EA81-E8A7-E22B-41D499A234A5}"/>
          </ac:grpSpMkLst>
        </pc:grpChg>
        <pc:grpChg chg="mod">
          <ac:chgData name="Defert, Raphaël" userId="068934b7-1772-4c27-bf8b-ff0a8b865d58" providerId="ADAL" clId="{471B31DC-578C-43DD-A611-7A60D55272AF}" dt="2024-12-16T16:14:03.797" v="490" actId="1036"/>
          <ac:grpSpMkLst>
            <pc:docMk/>
            <pc:sldMk cId="3503082605" sldId="267"/>
            <ac:grpSpMk id="42" creationId="{6AEA9867-3887-4419-DB63-D69261CA04F2}"/>
          </ac:grpSpMkLst>
        </pc:grpChg>
        <pc:grpChg chg="mod">
          <ac:chgData name="Defert, Raphaël" userId="068934b7-1772-4c27-bf8b-ff0a8b865d58" providerId="ADAL" clId="{471B31DC-578C-43DD-A611-7A60D55272AF}" dt="2024-12-16T16:14:03.797" v="490" actId="1036"/>
          <ac:grpSpMkLst>
            <pc:docMk/>
            <pc:sldMk cId="3503082605" sldId="267"/>
            <ac:grpSpMk id="45" creationId="{ACA7A35C-55EB-6A03-85C3-F239C9134008}"/>
          </ac:grpSpMkLst>
        </pc:grpChg>
        <pc:grpChg chg="mod">
          <ac:chgData name="Defert, Raphaël" userId="068934b7-1772-4c27-bf8b-ff0a8b865d58" providerId="ADAL" clId="{471B31DC-578C-43DD-A611-7A60D55272AF}" dt="2024-12-16T16:14:03.797" v="490" actId="1036"/>
          <ac:grpSpMkLst>
            <pc:docMk/>
            <pc:sldMk cId="3503082605" sldId="267"/>
            <ac:grpSpMk id="48" creationId="{D5535D69-7A86-49B9-FC62-90473653AA40}"/>
          </ac:grpSpMkLst>
        </pc:grpChg>
        <pc:grpChg chg="mod">
          <ac:chgData name="Defert, Raphaël" userId="068934b7-1772-4c27-bf8b-ff0a8b865d58" providerId="ADAL" clId="{471B31DC-578C-43DD-A611-7A60D55272AF}" dt="2024-12-16T16:14:03.797" v="490" actId="1036"/>
          <ac:grpSpMkLst>
            <pc:docMk/>
            <pc:sldMk cId="3503082605" sldId="267"/>
            <ac:grpSpMk id="51" creationId="{34171C69-AFE1-72D1-8065-8152980FF171}"/>
          </ac:grpSpMkLst>
        </pc:grpChg>
        <pc:grpChg chg="mod">
          <ac:chgData name="Defert, Raphaël" userId="068934b7-1772-4c27-bf8b-ff0a8b865d58" providerId="ADAL" clId="{471B31DC-578C-43DD-A611-7A60D55272AF}" dt="2024-12-16T16:14:03.797" v="490" actId="1036"/>
          <ac:grpSpMkLst>
            <pc:docMk/>
            <pc:sldMk cId="3503082605" sldId="267"/>
            <ac:grpSpMk id="54" creationId="{DC96E2DD-FE76-0E7C-F4E3-9A9654AC0894}"/>
          </ac:grpSpMkLst>
        </pc:grpChg>
        <pc:grpChg chg="mod">
          <ac:chgData name="Defert, Raphaël" userId="068934b7-1772-4c27-bf8b-ff0a8b865d58" providerId="ADAL" clId="{471B31DC-578C-43DD-A611-7A60D55272AF}" dt="2024-12-16T16:14:03.797" v="490" actId="1036"/>
          <ac:grpSpMkLst>
            <pc:docMk/>
            <pc:sldMk cId="3503082605" sldId="267"/>
            <ac:grpSpMk id="57" creationId="{81E45425-70E3-DA84-E5DE-AC08F833A2E2}"/>
          </ac:grpSpMkLst>
        </pc:grpChg>
      </pc:sldChg>
      <pc:sldChg chg="delSp modSp add mod">
        <pc:chgData name="Defert, Raphaël" userId="068934b7-1772-4c27-bf8b-ff0a8b865d58" providerId="ADAL" clId="{471B31DC-578C-43DD-A611-7A60D55272AF}" dt="2024-12-16T16:11:35.457" v="352" actId="6549"/>
        <pc:sldMkLst>
          <pc:docMk/>
          <pc:sldMk cId="2598958262" sldId="268"/>
        </pc:sldMkLst>
        <pc:spChg chg="del mod">
          <ac:chgData name="Defert, Raphaël" userId="068934b7-1772-4c27-bf8b-ff0a8b865d58" providerId="ADAL" clId="{471B31DC-578C-43DD-A611-7A60D55272AF}" dt="2024-12-16T16:11:18.117" v="290" actId="478"/>
          <ac:spMkLst>
            <pc:docMk/>
            <pc:sldMk cId="2598958262" sldId="268"/>
            <ac:spMk id="2" creationId="{55C27961-CB2C-C8CC-E3A7-B1E6D53F0418}"/>
          </ac:spMkLst>
        </pc:spChg>
        <pc:spChg chg="mod">
          <ac:chgData name="Defert, Raphaël" userId="068934b7-1772-4c27-bf8b-ff0a8b865d58" providerId="ADAL" clId="{471B31DC-578C-43DD-A611-7A60D55272AF}" dt="2024-12-16T16:07:11.327" v="199"/>
          <ac:spMkLst>
            <pc:docMk/>
            <pc:sldMk cId="2598958262" sldId="268"/>
            <ac:spMk id="3" creationId="{8F127BB8-FB31-960E-9FB7-92811EF4D090}"/>
          </ac:spMkLst>
        </pc:spChg>
        <pc:spChg chg="mod">
          <ac:chgData name="Defert, Raphaël" userId="068934b7-1772-4c27-bf8b-ff0a8b865d58" providerId="ADAL" clId="{471B31DC-578C-43DD-A611-7A60D55272AF}" dt="2024-12-16T16:11:35.457" v="352" actId="6549"/>
          <ac:spMkLst>
            <pc:docMk/>
            <pc:sldMk cId="2598958262" sldId="268"/>
            <ac:spMk id="4" creationId="{CD06EA98-5B7B-BFF2-E4FF-51FDDAC1CB19}"/>
          </ac:spMkLst>
        </pc:spChg>
        <pc:spChg chg="mod">
          <ac:chgData name="Defert, Raphaël" userId="068934b7-1772-4c27-bf8b-ff0a8b865d58" providerId="ADAL" clId="{471B31DC-578C-43DD-A611-7A60D55272AF}" dt="2024-12-16T16:11:25.136" v="314" actId="1036"/>
          <ac:spMkLst>
            <pc:docMk/>
            <pc:sldMk cId="2598958262" sldId="268"/>
            <ac:spMk id="15" creationId="{9284601C-2E63-04BD-2E4D-C0B742744487}"/>
          </ac:spMkLst>
        </pc:spChg>
        <pc:spChg chg="mod">
          <ac:chgData name="Defert, Raphaël" userId="068934b7-1772-4c27-bf8b-ff0a8b865d58" providerId="ADAL" clId="{471B31DC-578C-43DD-A611-7A60D55272AF}" dt="2024-12-16T16:11:25.136" v="314" actId="1036"/>
          <ac:spMkLst>
            <pc:docMk/>
            <pc:sldMk cId="2598958262" sldId="268"/>
            <ac:spMk id="16" creationId="{E23F6F2F-6BC1-BC33-A42E-263AB01EE422}"/>
          </ac:spMkLst>
        </pc:spChg>
        <pc:picChg chg="mod">
          <ac:chgData name="Defert, Raphaël" userId="068934b7-1772-4c27-bf8b-ff0a8b865d58" providerId="ADAL" clId="{471B31DC-578C-43DD-A611-7A60D55272AF}" dt="2024-12-16T16:11:25.136" v="314" actId="1036"/>
          <ac:picMkLst>
            <pc:docMk/>
            <pc:sldMk cId="2598958262" sldId="268"/>
            <ac:picMk id="11" creationId="{30436DDE-9557-2C14-6139-8680B628D848}"/>
          </ac:picMkLst>
        </pc:picChg>
        <pc:picChg chg="mod">
          <ac:chgData name="Defert, Raphaël" userId="068934b7-1772-4c27-bf8b-ff0a8b865d58" providerId="ADAL" clId="{471B31DC-578C-43DD-A611-7A60D55272AF}" dt="2024-12-16T16:11:25.136" v="314" actId="1036"/>
          <ac:picMkLst>
            <pc:docMk/>
            <pc:sldMk cId="2598958262" sldId="268"/>
            <ac:picMk id="12" creationId="{40F6AE75-FBEA-68B1-7530-DADDC25CBC6F}"/>
          </ac:picMkLst>
        </pc:picChg>
        <pc:picChg chg="mod">
          <ac:chgData name="Defert, Raphaël" userId="068934b7-1772-4c27-bf8b-ff0a8b865d58" providerId="ADAL" clId="{471B31DC-578C-43DD-A611-7A60D55272AF}" dt="2024-12-16T16:11:25.136" v="314" actId="1036"/>
          <ac:picMkLst>
            <pc:docMk/>
            <pc:sldMk cId="2598958262" sldId="268"/>
            <ac:picMk id="13" creationId="{28188F19-4B6A-F9BF-50BC-8E842A18027A}"/>
          </ac:picMkLst>
        </pc:picChg>
        <pc:picChg chg="mod">
          <ac:chgData name="Defert, Raphaël" userId="068934b7-1772-4c27-bf8b-ff0a8b865d58" providerId="ADAL" clId="{471B31DC-578C-43DD-A611-7A60D55272AF}" dt="2024-12-16T16:11:25.136" v="314" actId="1036"/>
          <ac:picMkLst>
            <pc:docMk/>
            <pc:sldMk cId="2598958262" sldId="268"/>
            <ac:picMk id="14" creationId="{D4721306-B99B-D5CF-EE88-61B4DA32D047}"/>
          </ac:picMkLst>
        </pc:picChg>
      </pc:sldChg>
      <pc:sldChg chg="delSp modSp add mod">
        <pc:chgData name="Defert, Raphaël" userId="068934b7-1772-4c27-bf8b-ff0a8b865d58" providerId="ADAL" clId="{471B31DC-578C-43DD-A611-7A60D55272AF}" dt="2024-12-16T16:11:57.627" v="383" actId="478"/>
        <pc:sldMkLst>
          <pc:docMk/>
          <pc:sldMk cId="284474753" sldId="271"/>
        </pc:sldMkLst>
        <pc:spChg chg="del mod">
          <ac:chgData name="Defert, Raphaël" userId="068934b7-1772-4c27-bf8b-ff0a8b865d58" providerId="ADAL" clId="{471B31DC-578C-43DD-A611-7A60D55272AF}" dt="2024-12-16T16:11:57.627" v="383" actId="478"/>
          <ac:spMkLst>
            <pc:docMk/>
            <pc:sldMk cId="284474753" sldId="271"/>
            <ac:spMk id="2" creationId="{8B6F1B53-DF54-EC59-D958-96450A62936F}"/>
          </ac:spMkLst>
        </pc:spChg>
        <pc:spChg chg="del mod">
          <ac:chgData name="Defert, Raphaël" userId="068934b7-1772-4c27-bf8b-ff0a8b865d58" providerId="ADAL" clId="{471B31DC-578C-43DD-A611-7A60D55272AF}" dt="2024-12-16T16:11:57.627" v="383" actId="478"/>
          <ac:spMkLst>
            <pc:docMk/>
            <pc:sldMk cId="284474753" sldId="271"/>
            <ac:spMk id="3" creationId="{AAD37E59-13A7-9C0A-A206-B42CFB561215}"/>
          </ac:spMkLst>
        </pc:spChg>
        <pc:spChg chg="mod">
          <ac:chgData name="Defert, Raphaël" userId="068934b7-1772-4c27-bf8b-ff0a8b865d58" providerId="ADAL" clId="{471B31DC-578C-43DD-A611-7A60D55272AF}" dt="2024-12-16T16:11:50.676" v="382" actId="1035"/>
          <ac:spMkLst>
            <pc:docMk/>
            <pc:sldMk cId="284474753" sldId="271"/>
            <ac:spMk id="20" creationId="{E9245CA6-9481-4EE4-538F-58F3F2F066DE}"/>
          </ac:spMkLst>
        </pc:spChg>
        <pc:spChg chg="mod">
          <ac:chgData name="Defert, Raphaël" userId="068934b7-1772-4c27-bf8b-ff0a8b865d58" providerId="ADAL" clId="{471B31DC-578C-43DD-A611-7A60D55272AF}" dt="2024-12-16T16:11:50.676" v="382" actId="1035"/>
          <ac:spMkLst>
            <pc:docMk/>
            <pc:sldMk cId="284474753" sldId="271"/>
            <ac:spMk id="21" creationId="{C39C4940-F0E3-C685-882B-A630D327B5B3}"/>
          </ac:spMkLst>
        </pc:spChg>
        <pc:spChg chg="mod">
          <ac:chgData name="Defert, Raphaël" userId="068934b7-1772-4c27-bf8b-ff0a8b865d58" providerId="ADAL" clId="{471B31DC-578C-43DD-A611-7A60D55272AF}" dt="2024-12-16T16:11:50.676" v="382" actId="1035"/>
          <ac:spMkLst>
            <pc:docMk/>
            <pc:sldMk cId="284474753" sldId="271"/>
            <ac:spMk id="23" creationId="{63F4325D-8876-7CF2-0EDB-2DCB469777DC}"/>
          </ac:spMkLst>
        </pc:spChg>
        <pc:spChg chg="mod">
          <ac:chgData name="Defert, Raphaël" userId="068934b7-1772-4c27-bf8b-ff0a8b865d58" providerId="ADAL" clId="{471B31DC-578C-43DD-A611-7A60D55272AF}" dt="2024-12-16T16:11:50.676" v="382" actId="1035"/>
          <ac:spMkLst>
            <pc:docMk/>
            <pc:sldMk cId="284474753" sldId="271"/>
            <ac:spMk id="27" creationId="{CD9A99C0-429C-4669-A5FD-C8413B6DBA34}"/>
          </ac:spMkLst>
        </pc:spChg>
        <pc:spChg chg="mod">
          <ac:chgData name="Defert, Raphaël" userId="068934b7-1772-4c27-bf8b-ff0a8b865d58" providerId="ADAL" clId="{471B31DC-578C-43DD-A611-7A60D55272AF}" dt="2024-12-16T16:11:50.676" v="382" actId="1035"/>
          <ac:spMkLst>
            <pc:docMk/>
            <pc:sldMk cId="284474753" sldId="271"/>
            <ac:spMk id="28" creationId="{059ABF0E-9F7A-7C59-4356-CBD3BDFB5A91}"/>
          </ac:spMkLst>
        </pc:spChg>
        <pc:spChg chg="mod">
          <ac:chgData name="Defert, Raphaël" userId="068934b7-1772-4c27-bf8b-ff0a8b865d58" providerId="ADAL" clId="{471B31DC-578C-43DD-A611-7A60D55272AF}" dt="2024-12-16T16:11:50.676" v="382" actId="1035"/>
          <ac:spMkLst>
            <pc:docMk/>
            <pc:sldMk cId="284474753" sldId="271"/>
            <ac:spMk id="29" creationId="{8CDD8A5B-1A0D-D541-F51B-1EF843C18DC7}"/>
          </ac:spMkLst>
        </pc:spChg>
        <pc:spChg chg="mod">
          <ac:chgData name="Defert, Raphaël" userId="068934b7-1772-4c27-bf8b-ff0a8b865d58" providerId="ADAL" clId="{471B31DC-578C-43DD-A611-7A60D55272AF}" dt="2024-12-16T16:11:50.676" v="382" actId="1035"/>
          <ac:spMkLst>
            <pc:docMk/>
            <pc:sldMk cId="284474753" sldId="271"/>
            <ac:spMk id="30" creationId="{68CC3A17-8008-B73D-E446-9CD3AF2415FB}"/>
          </ac:spMkLst>
        </pc:spChg>
        <pc:spChg chg="mod">
          <ac:chgData name="Defert, Raphaël" userId="068934b7-1772-4c27-bf8b-ff0a8b865d58" providerId="ADAL" clId="{471B31DC-578C-43DD-A611-7A60D55272AF}" dt="2024-12-16T16:11:50.676" v="382" actId="1035"/>
          <ac:spMkLst>
            <pc:docMk/>
            <pc:sldMk cId="284474753" sldId="271"/>
            <ac:spMk id="31" creationId="{B2F8C5D8-04F0-00BD-3C12-C671EE8AAEC8}"/>
          </ac:spMkLst>
        </pc:spChg>
        <pc:spChg chg="mod">
          <ac:chgData name="Defert, Raphaël" userId="068934b7-1772-4c27-bf8b-ff0a8b865d58" providerId="ADAL" clId="{471B31DC-578C-43DD-A611-7A60D55272AF}" dt="2024-12-16T16:11:50.676" v="382" actId="1035"/>
          <ac:spMkLst>
            <pc:docMk/>
            <pc:sldMk cId="284474753" sldId="271"/>
            <ac:spMk id="32" creationId="{85E1B8ED-DBA5-C539-0EEB-6CDD4229993B}"/>
          </ac:spMkLst>
        </pc:spChg>
        <pc:spChg chg="mod">
          <ac:chgData name="Defert, Raphaël" userId="068934b7-1772-4c27-bf8b-ff0a8b865d58" providerId="ADAL" clId="{471B31DC-578C-43DD-A611-7A60D55272AF}" dt="2024-12-16T16:11:50.676" v="382" actId="1035"/>
          <ac:spMkLst>
            <pc:docMk/>
            <pc:sldMk cId="284474753" sldId="271"/>
            <ac:spMk id="33" creationId="{8700EEF4-5D72-FBC7-57DF-C20931A585A0}"/>
          </ac:spMkLst>
        </pc:spChg>
        <pc:picChg chg="mod">
          <ac:chgData name="Defert, Raphaël" userId="068934b7-1772-4c27-bf8b-ff0a8b865d58" providerId="ADAL" clId="{471B31DC-578C-43DD-A611-7A60D55272AF}" dt="2024-12-16T16:11:50.676" v="382" actId="1035"/>
          <ac:picMkLst>
            <pc:docMk/>
            <pc:sldMk cId="284474753" sldId="271"/>
            <ac:picMk id="22" creationId="{D8B76FA3-7D06-6BE9-B9ED-5DBDB7E0C85D}"/>
          </ac:picMkLst>
        </pc:picChg>
        <pc:picChg chg="mod">
          <ac:chgData name="Defert, Raphaël" userId="068934b7-1772-4c27-bf8b-ff0a8b865d58" providerId="ADAL" clId="{471B31DC-578C-43DD-A611-7A60D55272AF}" dt="2024-12-16T16:11:50.676" v="382" actId="1035"/>
          <ac:picMkLst>
            <pc:docMk/>
            <pc:sldMk cId="284474753" sldId="271"/>
            <ac:picMk id="24" creationId="{F2C6A06E-A070-E84E-F076-4472D5068070}"/>
          </ac:picMkLst>
        </pc:picChg>
        <pc:picChg chg="mod">
          <ac:chgData name="Defert, Raphaël" userId="068934b7-1772-4c27-bf8b-ff0a8b865d58" providerId="ADAL" clId="{471B31DC-578C-43DD-A611-7A60D55272AF}" dt="2024-12-16T16:11:50.676" v="382" actId="1035"/>
          <ac:picMkLst>
            <pc:docMk/>
            <pc:sldMk cId="284474753" sldId="271"/>
            <ac:picMk id="34" creationId="{1A199542-54D9-D9DD-76DD-4366D6EA505E}"/>
          </ac:picMkLst>
        </pc:picChg>
        <pc:cxnChg chg="mod">
          <ac:chgData name="Defert, Raphaël" userId="068934b7-1772-4c27-bf8b-ff0a8b865d58" providerId="ADAL" clId="{471B31DC-578C-43DD-A611-7A60D55272AF}" dt="2024-12-16T16:11:50.676" v="382" actId="1035"/>
          <ac:cxnSpMkLst>
            <pc:docMk/>
            <pc:sldMk cId="284474753" sldId="271"/>
            <ac:cxnSpMk id="25" creationId="{8DA4A67C-3E39-4519-8538-7EB9920A2722}"/>
          </ac:cxnSpMkLst>
        </pc:cxnChg>
        <pc:cxnChg chg="mod">
          <ac:chgData name="Defert, Raphaël" userId="068934b7-1772-4c27-bf8b-ff0a8b865d58" providerId="ADAL" clId="{471B31DC-578C-43DD-A611-7A60D55272AF}" dt="2024-12-16T16:11:50.676" v="382" actId="1035"/>
          <ac:cxnSpMkLst>
            <pc:docMk/>
            <pc:sldMk cId="284474753" sldId="271"/>
            <ac:cxnSpMk id="26" creationId="{BE7491BA-2EB8-3F94-8335-1422D4B3F44A}"/>
          </ac:cxnSpMkLst>
        </pc:cxnChg>
        <pc:cxnChg chg="mod">
          <ac:chgData name="Defert, Raphaël" userId="068934b7-1772-4c27-bf8b-ff0a8b865d58" providerId="ADAL" clId="{471B31DC-578C-43DD-A611-7A60D55272AF}" dt="2024-12-16T16:11:50.676" v="382" actId="1035"/>
          <ac:cxnSpMkLst>
            <pc:docMk/>
            <pc:sldMk cId="284474753" sldId="271"/>
            <ac:cxnSpMk id="35" creationId="{0183D63A-61A8-36E4-FBEA-78827535A17D}"/>
          </ac:cxnSpMkLst>
        </pc:cxnChg>
      </pc:sldChg>
      <pc:sldChg chg="delSp modSp add mod">
        <pc:chgData name="Defert, Raphaël" userId="068934b7-1772-4c27-bf8b-ff0a8b865d58" providerId="ADAL" clId="{471B31DC-578C-43DD-A611-7A60D55272AF}" dt="2024-12-17T11:53:12.918" v="694" actId="2711"/>
        <pc:sldMkLst>
          <pc:docMk/>
          <pc:sldMk cId="2516420443" sldId="293"/>
        </pc:sldMkLst>
        <pc:spChg chg="del mod">
          <ac:chgData name="Defert, Raphaël" userId="068934b7-1772-4c27-bf8b-ff0a8b865d58" providerId="ADAL" clId="{471B31DC-578C-43DD-A611-7A60D55272AF}" dt="2024-12-16T16:12:35.066" v="408" actId="478"/>
          <ac:spMkLst>
            <pc:docMk/>
            <pc:sldMk cId="2516420443" sldId="293"/>
            <ac:spMk id="2" creationId="{FD4C9CC4-AB7F-B9D6-0448-EA99D1FFE93F}"/>
          </ac:spMkLst>
        </pc:spChg>
        <pc:spChg chg="del mod">
          <ac:chgData name="Defert, Raphaël" userId="068934b7-1772-4c27-bf8b-ff0a8b865d58" providerId="ADAL" clId="{471B31DC-578C-43DD-A611-7A60D55272AF}" dt="2024-12-16T16:12:30.516" v="407" actId="478"/>
          <ac:spMkLst>
            <pc:docMk/>
            <pc:sldMk cId="2516420443" sldId="293"/>
            <ac:spMk id="3" creationId="{F2005EA7-810C-4E67-5084-E6E7EC804C8C}"/>
          </ac:spMkLst>
        </pc:spChg>
        <pc:spChg chg="mod">
          <ac:chgData name="Defert, Raphaël" userId="068934b7-1772-4c27-bf8b-ff0a8b865d58" providerId="ADAL" clId="{471B31DC-578C-43DD-A611-7A60D55272AF}" dt="2024-12-17T11:53:12.918" v="694" actId="2711"/>
          <ac:spMkLst>
            <pc:docMk/>
            <pc:sldMk cId="2516420443" sldId="293"/>
            <ac:spMk id="54" creationId="{21D4A3D4-AD43-F1AF-20FF-7D08A7D71774}"/>
          </ac:spMkLst>
        </pc:spChg>
        <pc:grpChg chg="mod">
          <ac:chgData name="Defert, Raphaël" userId="068934b7-1772-4c27-bf8b-ff0a8b865d58" providerId="ADAL" clId="{471B31DC-578C-43DD-A611-7A60D55272AF}" dt="2024-12-16T16:12:23.916" v="406" actId="1035"/>
          <ac:grpSpMkLst>
            <pc:docMk/>
            <pc:sldMk cId="2516420443" sldId="293"/>
            <ac:grpSpMk id="55" creationId="{8FDB0003-CD78-CA0F-FF1C-59A292EC40FC}"/>
          </ac:grpSpMkLst>
        </pc:grpChg>
        <pc:grpChg chg="mod">
          <ac:chgData name="Defert, Raphaël" userId="068934b7-1772-4c27-bf8b-ff0a8b865d58" providerId="ADAL" clId="{471B31DC-578C-43DD-A611-7A60D55272AF}" dt="2024-12-16T16:12:23.916" v="406" actId="1035"/>
          <ac:grpSpMkLst>
            <pc:docMk/>
            <pc:sldMk cId="2516420443" sldId="293"/>
            <ac:grpSpMk id="59" creationId="{37B39F58-2F90-F76B-30B6-F7C26CE35CF5}"/>
          </ac:grpSpMkLst>
        </pc:grpChg>
        <pc:grpChg chg="mod">
          <ac:chgData name="Defert, Raphaël" userId="068934b7-1772-4c27-bf8b-ff0a8b865d58" providerId="ADAL" clId="{471B31DC-578C-43DD-A611-7A60D55272AF}" dt="2024-12-16T16:12:23.916" v="406" actId="1035"/>
          <ac:grpSpMkLst>
            <pc:docMk/>
            <pc:sldMk cId="2516420443" sldId="293"/>
            <ac:grpSpMk id="63" creationId="{01C61271-BA67-6125-7023-F1CE275EC37F}"/>
          </ac:grpSpMkLst>
        </pc:grpChg>
        <pc:grpChg chg="mod">
          <ac:chgData name="Defert, Raphaël" userId="068934b7-1772-4c27-bf8b-ff0a8b865d58" providerId="ADAL" clId="{471B31DC-578C-43DD-A611-7A60D55272AF}" dt="2024-12-16T16:12:23.916" v="406" actId="1035"/>
          <ac:grpSpMkLst>
            <pc:docMk/>
            <pc:sldMk cId="2516420443" sldId="293"/>
            <ac:grpSpMk id="67" creationId="{F1D88300-8AAF-61E5-C516-8306316E5F1D}"/>
          </ac:grpSpMkLst>
        </pc:grpChg>
        <pc:grpChg chg="mod">
          <ac:chgData name="Defert, Raphaël" userId="068934b7-1772-4c27-bf8b-ff0a8b865d58" providerId="ADAL" clId="{471B31DC-578C-43DD-A611-7A60D55272AF}" dt="2024-12-16T16:12:23.916" v="406" actId="1035"/>
          <ac:grpSpMkLst>
            <pc:docMk/>
            <pc:sldMk cId="2516420443" sldId="293"/>
            <ac:grpSpMk id="71" creationId="{21F5EB8B-53B1-B1F7-24BC-D53B5843B32A}"/>
          </ac:grpSpMkLst>
        </pc:grpChg>
        <pc:grpChg chg="mod">
          <ac:chgData name="Defert, Raphaël" userId="068934b7-1772-4c27-bf8b-ff0a8b865d58" providerId="ADAL" clId="{471B31DC-578C-43DD-A611-7A60D55272AF}" dt="2024-12-16T16:12:23.916" v="406" actId="1035"/>
          <ac:grpSpMkLst>
            <pc:docMk/>
            <pc:sldMk cId="2516420443" sldId="293"/>
            <ac:grpSpMk id="75" creationId="{1A0026D7-5F88-97CA-552F-B342530079CD}"/>
          </ac:grpSpMkLst>
        </pc:grpChg>
        <pc:grpChg chg="mod">
          <ac:chgData name="Defert, Raphaël" userId="068934b7-1772-4c27-bf8b-ff0a8b865d58" providerId="ADAL" clId="{471B31DC-578C-43DD-A611-7A60D55272AF}" dt="2024-12-16T16:12:23.916" v="406" actId="1035"/>
          <ac:grpSpMkLst>
            <pc:docMk/>
            <pc:sldMk cId="2516420443" sldId="293"/>
            <ac:grpSpMk id="79" creationId="{1E4C07CD-5921-B6B7-C2EE-F9AAF9A35EF8}"/>
          </ac:grpSpMkLst>
        </pc:grpChg>
      </pc:sldChg>
      <pc:sldChg chg="delSp modSp add mod">
        <pc:chgData name="Defert, Raphaël" userId="068934b7-1772-4c27-bf8b-ff0a8b865d58" providerId="ADAL" clId="{471B31DC-578C-43DD-A611-7A60D55272AF}" dt="2024-12-17T11:52:53.588" v="692" actId="2711"/>
        <pc:sldMkLst>
          <pc:docMk/>
          <pc:sldMk cId="2824375574" sldId="294"/>
        </pc:sldMkLst>
        <pc:spChg chg="del mod">
          <ac:chgData name="Defert, Raphaël" userId="068934b7-1772-4c27-bf8b-ff0a8b865d58" providerId="ADAL" clId="{471B31DC-578C-43DD-A611-7A60D55272AF}" dt="2024-12-16T16:13:20.686" v="434" actId="478"/>
          <ac:spMkLst>
            <pc:docMk/>
            <pc:sldMk cId="2824375574" sldId="294"/>
            <ac:spMk id="2" creationId="{10D6FB3D-4474-B103-F527-71CC377ADA6A}"/>
          </ac:spMkLst>
        </pc:spChg>
        <pc:spChg chg="del mod">
          <ac:chgData name="Defert, Raphaël" userId="068934b7-1772-4c27-bf8b-ff0a8b865d58" providerId="ADAL" clId="{471B31DC-578C-43DD-A611-7A60D55272AF}" dt="2024-12-16T16:13:16.946" v="433" actId="478"/>
          <ac:spMkLst>
            <pc:docMk/>
            <pc:sldMk cId="2824375574" sldId="294"/>
            <ac:spMk id="3" creationId="{82B9422C-97EB-EF9A-861F-F4E839E5AB32}"/>
          </ac:spMkLst>
        </pc:spChg>
        <pc:spChg chg="mod">
          <ac:chgData name="Defert, Raphaël" userId="068934b7-1772-4c27-bf8b-ff0a8b865d58" providerId="ADAL" clId="{471B31DC-578C-43DD-A611-7A60D55272AF}" dt="2024-12-17T11:52:53.588" v="692" actId="2711"/>
          <ac:spMkLst>
            <pc:docMk/>
            <pc:sldMk cId="2824375574" sldId="294"/>
            <ac:spMk id="4" creationId="{23095BA2-4727-EB6C-3F14-7F4A1BF4D2FF}"/>
          </ac:spMkLst>
        </pc:spChg>
        <pc:grpChg chg="mod">
          <ac:chgData name="Defert, Raphaël" userId="068934b7-1772-4c27-bf8b-ff0a8b865d58" providerId="ADAL" clId="{471B31DC-578C-43DD-A611-7A60D55272AF}" dt="2024-12-16T16:13:25.158" v="455" actId="1036"/>
          <ac:grpSpMkLst>
            <pc:docMk/>
            <pc:sldMk cId="2824375574" sldId="294"/>
            <ac:grpSpMk id="40" creationId="{5F574193-FD25-5A5B-3CAD-CEF5E35D7CAC}"/>
          </ac:grpSpMkLst>
        </pc:grpChg>
        <pc:grpChg chg="mod">
          <ac:chgData name="Defert, Raphaël" userId="068934b7-1772-4c27-bf8b-ff0a8b865d58" providerId="ADAL" clId="{471B31DC-578C-43DD-A611-7A60D55272AF}" dt="2024-12-16T16:13:25.158" v="455" actId="1036"/>
          <ac:grpSpMkLst>
            <pc:docMk/>
            <pc:sldMk cId="2824375574" sldId="294"/>
            <ac:grpSpMk id="41" creationId="{1F2080EB-E23B-3EA4-521E-CC99B35A0A27}"/>
          </ac:grpSpMkLst>
        </pc:grpChg>
        <pc:grpChg chg="mod">
          <ac:chgData name="Defert, Raphaël" userId="068934b7-1772-4c27-bf8b-ff0a8b865d58" providerId="ADAL" clId="{471B31DC-578C-43DD-A611-7A60D55272AF}" dt="2024-12-16T16:13:25.158" v="455" actId="1036"/>
          <ac:grpSpMkLst>
            <pc:docMk/>
            <pc:sldMk cId="2824375574" sldId="294"/>
            <ac:grpSpMk id="42" creationId="{5570F63C-BE71-4DCA-6F29-3B6007646537}"/>
          </ac:grpSpMkLst>
        </pc:grpChg>
        <pc:grpChg chg="mod">
          <ac:chgData name="Defert, Raphaël" userId="068934b7-1772-4c27-bf8b-ff0a8b865d58" providerId="ADAL" clId="{471B31DC-578C-43DD-A611-7A60D55272AF}" dt="2024-12-16T16:13:25.158" v="455" actId="1036"/>
          <ac:grpSpMkLst>
            <pc:docMk/>
            <pc:sldMk cId="2824375574" sldId="294"/>
            <ac:grpSpMk id="43" creationId="{8ED79BD7-ADCC-58DC-B9D3-A319B31DD996}"/>
          </ac:grpSpMkLst>
        </pc:grpChg>
        <pc:grpChg chg="mod">
          <ac:chgData name="Defert, Raphaël" userId="068934b7-1772-4c27-bf8b-ff0a8b865d58" providerId="ADAL" clId="{471B31DC-578C-43DD-A611-7A60D55272AF}" dt="2024-12-16T16:13:25.158" v="455" actId="1036"/>
          <ac:grpSpMkLst>
            <pc:docMk/>
            <pc:sldMk cId="2824375574" sldId="294"/>
            <ac:grpSpMk id="44" creationId="{2ADE99B2-E96F-84C1-2E8A-47C310C3CC67}"/>
          </ac:grpSpMkLst>
        </pc:grpChg>
        <pc:grpChg chg="mod">
          <ac:chgData name="Defert, Raphaël" userId="068934b7-1772-4c27-bf8b-ff0a8b865d58" providerId="ADAL" clId="{471B31DC-578C-43DD-A611-7A60D55272AF}" dt="2024-12-16T16:13:25.158" v="455" actId="1036"/>
          <ac:grpSpMkLst>
            <pc:docMk/>
            <pc:sldMk cId="2824375574" sldId="294"/>
            <ac:grpSpMk id="45" creationId="{DABE06FA-DA34-46DE-2F00-56FCB2598CFD}"/>
          </ac:grpSpMkLst>
        </pc:grpChg>
        <pc:grpChg chg="mod">
          <ac:chgData name="Defert, Raphaël" userId="068934b7-1772-4c27-bf8b-ff0a8b865d58" providerId="ADAL" clId="{471B31DC-578C-43DD-A611-7A60D55272AF}" dt="2024-12-16T16:13:25.158" v="455" actId="1036"/>
          <ac:grpSpMkLst>
            <pc:docMk/>
            <pc:sldMk cId="2824375574" sldId="294"/>
            <ac:grpSpMk id="46" creationId="{D6977F1C-34F4-1A47-B770-4898600851FE}"/>
          </ac:grpSpMkLst>
        </pc:grpChg>
      </pc:sldChg>
      <pc:sldChg chg="modSp add del">
        <pc:chgData name="Defert, Raphaël" userId="068934b7-1772-4c27-bf8b-ff0a8b865d58" providerId="ADAL" clId="{471B31DC-578C-43DD-A611-7A60D55272AF}" dt="2024-12-16T16:10:15.536" v="237" actId="47"/>
        <pc:sldMkLst>
          <pc:docMk/>
          <pc:sldMk cId="3271964408" sldId="295"/>
        </pc:sldMkLst>
        <pc:spChg chg="mod">
          <ac:chgData name="Defert, Raphaël" userId="068934b7-1772-4c27-bf8b-ff0a8b865d58" providerId="ADAL" clId="{471B31DC-578C-43DD-A611-7A60D55272AF}" dt="2024-12-16T16:07:11.327" v="199"/>
          <ac:spMkLst>
            <pc:docMk/>
            <pc:sldMk cId="3271964408" sldId="295"/>
            <ac:spMk id="4" creationId="{D37BF3D1-282D-5513-6C4D-EE7B6DCF40F0}"/>
          </ac:spMkLst>
        </pc:spChg>
        <pc:spChg chg="mod">
          <ac:chgData name="Defert, Raphaël" userId="068934b7-1772-4c27-bf8b-ff0a8b865d58" providerId="ADAL" clId="{471B31DC-578C-43DD-A611-7A60D55272AF}" dt="2024-12-16T16:07:11.327" v="199"/>
          <ac:spMkLst>
            <pc:docMk/>
            <pc:sldMk cId="3271964408" sldId="295"/>
            <ac:spMk id="5" creationId="{883436BF-A373-E7EC-C0CC-1D087711F6E7}"/>
          </ac:spMkLst>
        </pc:spChg>
      </pc:sldChg>
      <pc:sldChg chg="modSp add del">
        <pc:chgData name="Defert, Raphaël" userId="068934b7-1772-4c27-bf8b-ff0a8b865d58" providerId="ADAL" clId="{471B31DC-578C-43DD-A611-7A60D55272AF}" dt="2024-12-16T16:10:24.302" v="238" actId="47"/>
        <pc:sldMkLst>
          <pc:docMk/>
          <pc:sldMk cId="3280278845" sldId="296"/>
        </pc:sldMkLst>
        <pc:spChg chg="mod">
          <ac:chgData name="Defert, Raphaël" userId="068934b7-1772-4c27-bf8b-ff0a8b865d58" providerId="ADAL" clId="{471B31DC-578C-43DD-A611-7A60D55272AF}" dt="2024-12-16T16:07:11.327" v="199"/>
          <ac:spMkLst>
            <pc:docMk/>
            <pc:sldMk cId="3280278845" sldId="296"/>
            <ac:spMk id="2" creationId="{EEB22770-D30A-74A0-0B69-14412048ACF8}"/>
          </ac:spMkLst>
        </pc:spChg>
        <pc:spChg chg="mod">
          <ac:chgData name="Defert, Raphaël" userId="068934b7-1772-4c27-bf8b-ff0a8b865d58" providerId="ADAL" clId="{471B31DC-578C-43DD-A611-7A60D55272AF}" dt="2024-12-16T16:07:11.327" v="199"/>
          <ac:spMkLst>
            <pc:docMk/>
            <pc:sldMk cId="3280278845" sldId="296"/>
            <ac:spMk id="3" creationId="{D113567D-870E-3EBE-B9BC-17B27A3A0F2E}"/>
          </ac:spMkLst>
        </pc:spChg>
      </pc:sldChg>
      <pc:sldChg chg="add del">
        <pc:chgData name="Defert, Raphaël" userId="068934b7-1772-4c27-bf8b-ff0a8b865d58" providerId="ADAL" clId="{471B31DC-578C-43DD-A611-7A60D55272AF}" dt="2024-12-16T16:10:14.636" v="236" actId="47"/>
        <pc:sldMkLst>
          <pc:docMk/>
          <pc:sldMk cId="1210187767" sldId="299"/>
        </pc:sldMkLst>
      </pc:sldChg>
      <pc:sldChg chg="modSp add del">
        <pc:chgData name="Defert, Raphaël" userId="068934b7-1772-4c27-bf8b-ff0a8b865d58" providerId="ADAL" clId="{471B31DC-578C-43DD-A611-7A60D55272AF}" dt="2024-12-16T16:10:04.187" v="230" actId="47"/>
        <pc:sldMkLst>
          <pc:docMk/>
          <pc:sldMk cId="1462020645" sldId="300"/>
        </pc:sldMkLst>
        <pc:spChg chg="mod">
          <ac:chgData name="Defert, Raphaël" userId="068934b7-1772-4c27-bf8b-ff0a8b865d58" providerId="ADAL" clId="{471B31DC-578C-43DD-A611-7A60D55272AF}" dt="2024-12-16T16:07:11.327" v="199"/>
          <ac:spMkLst>
            <pc:docMk/>
            <pc:sldMk cId="1462020645" sldId="300"/>
            <ac:spMk id="4" creationId="{0EB8EA17-EE7D-6994-116A-6AC23687D584}"/>
          </ac:spMkLst>
        </pc:spChg>
        <pc:spChg chg="mod">
          <ac:chgData name="Defert, Raphaël" userId="068934b7-1772-4c27-bf8b-ff0a8b865d58" providerId="ADAL" clId="{471B31DC-578C-43DD-A611-7A60D55272AF}" dt="2024-12-16T16:07:11.327" v="199"/>
          <ac:spMkLst>
            <pc:docMk/>
            <pc:sldMk cId="1462020645" sldId="300"/>
            <ac:spMk id="5" creationId="{576D270B-47E1-EB59-9572-30387A0F4A10}"/>
          </ac:spMkLst>
        </pc:spChg>
      </pc:sldChg>
      <pc:sldChg chg="modSp add del">
        <pc:chgData name="Defert, Raphaël" userId="068934b7-1772-4c27-bf8b-ff0a8b865d58" providerId="ADAL" clId="{471B31DC-578C-43DD-A611-7A60D55272AF}" dt="2024-12-16T16:10:05.497" v="231" actId="47"/>
        <pc:sldMkLst>
          <pc:docMk/>
          <pc:sldMk cId="524486954" sldId="301"/>
        </pc:sldMkLst>
        <pc:spChg chg="mod">
          <ac:chgData name="Defert, Raphaël" userId="068934b7-1772-4c27-bf8b-ff0a8b865d58" providerId="ADAL" clId="{471B31DC-578C-43DD-A611-7A60D55272AF}" dt="2024-12-16T16:07:11.327" v="199"/>
          <ac:spMkLst>
            <pc:docMk/>
            <pc:sldMk cId="524486954" sldId="301"/>
            <ac:spMk id="4" creationId="{0EB8EA17-EE7D-6994-116A-6AC23687D584}"/>
          </ac:spMkLst>
        </pc:spChg>
        <pc:spChg chg="mod">
          <ac:chgData name="Defert, Raphaël" userId="068934b7-1772-4c27-bf8b-ff0a8b865d58" providerId="ADAL" clId="{471B31DC-578C-43DD-A611-7A60D55272AF}" dt="2024-12-16T16:07:11.327" v="199"/>
          <ac:spMkLst>
            <pc:docMk/>
            <pc:sldMk cId="524486954" sldId="301"/>
            <ac:spMk id="5" creationId="{576D270B-47E1-EB59-9572-30387A0F4A10}"/>
          </ac:spMkLst>
        </pc:spChg>
      </pc:sldChg>
      <pc:sldChg chg="modSp add del">
        <pc:chgData name="Defert, Raphaël" userId="068934b7-1772-4c27-bf8b-ff0a8b865d58" providerId="ADAL" clId="{471B31DC-578C-43DD-A611-7A60D55272AF}" dt="2024-12-16T16:10:06.326" v="232" actId="47"/>
        <pc:sldMkLst>
          <pc:docMk/>
          <pc:sldMk cId="4077715624" sldId="302"/>
        </pc:sldMkLst>
        <pc:spChg chg="mod">
          <ac:chgData name="Defert, Raphaël" userId="068934b7-1772-4c27-bf8b-ff0a8b865d58" providerId="ADAL" clId="{471B31DC-578C-43DD-A611-7A60D55272AF}" dt="2024-12-16T16:07:11.327" v="199"/>
          <ac:spMkLst>
            <pc:docMk/>
            <pc:sldMk cId="4077715624" sldId="302"/>
            <ac:spMk id="4" creationId="{0EB8EA17-EE7D-6994-116A-6AC23687D584}"/>
          </ac:spMkLst>
        </pc:spChg>
        <pc:spChg chg="mod">
          <ac:chgData name="Defert, Raphaël" userId="068934b7-1772-4c27-bf8b-ff0a8b865d58" providerId="ADAL" clId="{471B31DC-578C-43DD-A611-7A60D55272AF}" dt="2024-12-16T16:07:11.327" v="199"/>
          <ac:spMkLst>
            <pc:docMk/>
            <pc:sldMk cId="4077715624" sldId="302"/>
            <ac:spMk id="5" creationId="{576D270B-47E1-EB59-9572-30387A0F4A10}"/>
          </ac:spMkLst>
        </pc:spChg>
      </pc:sldChg>
      <pc:sldChg chg="delSp modSp add mod">
        <pc:chgData name="Defert, Raphaël" userId="068934b7-1772-4c27-bf8b-ff0a8b865d58" providerId="ADAL" clId="{471B31DC-578C-43DD-A611-7A60D55272AF}" dt="2024-12-17T11:54:15.335" v="749" actId="1036"/>
        <pc:sldMkLst>
          <pc:docMk/>
          <pc:sldMk cId="1981963123" sldId="304"/>
        </pc:sldMkLst>
        <pc:spChg chg="del mod">
          <ac:chgData name="Defert, Raphaël" userId="068934b7-1772-4c27-bf8b-ff0a8b865d58" providerId="ADAL" clId="{471B31DC-578C-43DD-A611-7A60D55272AF}" dt="2024-12-16T16:14:24.036" v="491" actId="478"/>
          <ac:spMkLst>
            <pc:docMk/>
            <pc:sldMk cId="1981963123" sldId="304"/>
            <ac:spMk id="2" creationId="{10D6FB3D-4474-B103-F527-71CC377ADA6A}"/>
          </ac:spMkLst>
        </pc:spChg>
        <pc:spChg chg="del mod">
          <ac:chgData name="Defert, Raphaël" userId="068934b7-1772-4c27-bf8b-ff0a8b865d58" providerId="ADAL" clId="{471B31DC-578C-43DD-A611-7A60D55272AF}" dt="2024-12-16T16:14:27.117" v="492" actId="478"/>
          <ac:spMkLst>
            <pc:docMk/>
            <pc:sldMk cId="1981963123" sldId="304"/>
            <ac:spMk id="3" creationId="{82B9422C-97EB-EF9A-861F-F4E839E5AB32}"/>
          </ac:spMkLst>
        </pc:spChg>
        <pc:spChg chg="mod">
          <ac:chgData name="Defert, Raphaël" userId="068934b7-1772-4c27-bf8b-ff0a8b865d58" providerId="ADAL" clId="{471B31DC-578C-43DD-A611-7A60D55272AF}" dt="2024-12-17T11:53:44.427" v="723" actId="1035"/>
          <ac:spMkLst>
            <pc:docMk/>
            <pc:sldMk cId="1981963123" sldId="304"/>
            <ac:spMk id="4" creationId="{23095BA2-4727-EB6C-3F14-7F4A1BF4D2FF}"/>
          </ac:spMkLst>
        </pc:spChg>
        <pc:spChg chg="mod">
          <ac:chgData name="Defert, Raphaël" userId="068934b7-1772-4c27-bf8b-ff0a8b865d58" providerId="ADAL" clId="{471B31DC-578C-43DD-A611-7A60D55272AF}" dt="2024-12-17T11:54:15.335" v="749" actId="1036"/>
          <ac:spMkLst>
            <pc:docMk/>
            <pc:sldMk cId="1981963123" sldId="304"/>
            <ac:spMk id="19" creationId="{4E3E4BB2-E069-9AB7-49EC-5CA82E9F30AD}"/>
          </ac:spMkLst>
        </pc:spChg>
        <pc:picChg chg="mod">
          <ac:chgData name="Defert, Raphaël" userId="068934b7-1772-4c27-bf8b-ff0a8b865d58" providerId="ADAL" clId="{471B31DC-578C-43DD-A611-7A60D55272AF}" dt="2024-12-16T16:14:33.302" v="523" actId="1036"/>
          <ac:picMkLst>
            <pc:docMk/>
            <pc:sldMk cId="1981963123" sldId="304"/>
            <ac:picMk id="1026" creationId="{CD2BF25A-4CB2-711D-AEBB-B84E7E2609D2}"/>
          </ac:picMkLst>
        </pc:picChg>
      </pc:sldChg>
      <pc:sldChg chg="modSp add del">
        <pc:chgData name="Defert, Raphaël" userId="068934b7-1772-4c27-bf8b-ff0a8b865d58" providerId="ADAL" clId="{471B31DC-578C-43DD-A611-7A60D55272AF}" dt="2024-12-17T11:54:18.602" v="750" actId="47"/>
        <pc:sldMkLst>
          <pc:docMk/>
          <pc:sldMk cId="642233061" sldId="305"/>
        </pc:sldMkLst>
        <pc:spChg chg="mod">
          <ac:chgData name="Defert, Raphaël" userId="068934b7-1772-4c27-bf8b-ff0a8b865d58" providerId="ADAL" clId="{471B31DC-578C-43DD-A611-7A60D55272AF}" dt="2024-12-16T16:07:11.327" v="199"/>
          <ac:spMkLst>
            <pc:docMk/>
            <pc:sldMk cId="642233061" sldId="305"/>
            <ac:spMk id="2" creationId="{10D6FB3D-4474-B103-F527-71CC377ADA6A}"/>
          </ac:spMkLst>
        </pc:spChg>
        <pc:spChg chg="mod">
          <ac:chgData name="Defert, Raphaël" userId="068934b7-1772-4c27-bf8b-ff0a8b865d58" providerId="ADAL" clId="{471B31DC-578C-43DD-A611-7A60D55272AF}" dt="2024-12-16T16:07:11.327" v="199"/>
          <ac:spMkLst>
            <pc:docMk/>
            <pc:sldMk cId="642233061" sldId="305"/>
            <ac:spMk id="3" creationId="{82B9422C-97EB-EF9A-861F-F4E839E5AB32}"/>
          </ac:spMkLst>
        </pc:spChg>
      </pc:sldChg>
      <pc:sldChg chg="modSp add del">
        <pc:chgData name="Defert, Raphaël" userId="068934b7-1772-4c27-bf8b-ff0a8b865d58" providerId="ADAL" clId="{471B31DC-578C-43DD-A611-7A60D55272AF}" dt="2024-12-16T16:11:11.827" v="289" actId="47"/>
        <pc:sldMkLst>
          <pc:docMk/>
          <pc:sldMk cId="2311510908" sldId="306"/>
        </pc:sldMkLst>
        <pc:spChg chg="mod">
          <ac:chgData name="Defert, Raphaël" userId="068934b7-1772-4c27-bf8b-ff0a8b865d58" providerId="ADAL" clId="{471B31DC-578C-43DD-A611-7A60D55272AF}" dt="2024-12-16T16:07:11.327" v="199"/>
          <ac:spMkLst>
            <pc:docMk/>
            <pc:sldMk cId="2311510908" sldId="306"/>
            <ac:spMk id="4" creationId="{B997FAE1-E9AF-0F38-E3A4-51DA41995AD4}"/>
          </ac:spMkLst>
        </pc:spChg>
        <pc:spChg chg="mod">
          <ac:chgData name="Defert, Raphaël" userId="068934b7-1772-4c27-bf8b-ff0a8b865d58" providerId="ADAL" clId="{471B31DC-578C-43DD-A611-7A60D55272AF}" dt="2024-12-16T16:07:11.327" v="199"/>
          <ac:spMkLst>
            <pc:docMk/>
            <pc:sldMk cId="2311510908" sldId="306"/>
            <ac:spMk id="5" creationId="{48BFE1A8-409A-B9F0-B0F1-8029559CD67D}"/>
          </ac:spMkLst>
        </pc:spChg>
      </pc:sldChg>
      <pc:sldChg chg="modSp">
        <pc:chgData name="Defert, Raphaël" userId="068934b7-1772-4c27-bf8b-ff0a8b865d58" providerId="ADAL" clId="{471B31DC-578C-43DD-A611-7A60D55272AF}" dt="2024-12-16T15:42:55.483" v="32" actId="20577"/>
        <pc:sldMkLst>
          <pc:docMk/>
          <pc:sldMk cId="3000612455" sldId="482"/>
        </pc:sldMkLst>
        <pc:spChg chg="mod">
          <ac:chgData name="Defert, Raphaël" userId="068934b7-1772-4c27-bf8b-ff0a8b865d58" providerId="ADAL" clId="{471B31DC-578C-43DD-A611-7A60D55272AF}" dt="2024-12-16T15:42:55.483" v="32" actId="20577"/>
          <ac:spMkLst>
            <pc:docMk/>
            <pc:sldMk cId="3000612455" sldId="482"/>
            <ac:spMk id="101379" creationId="{00000000-0000-0000-0000-000000000000}"/>
          </ac:spMkLst>
        </pc:spChg>
      </pc:sldChg>
      <pc:sldChg chg="modSp mod">
        <pc:chgData name="Defert, Raphaël" userId="068934b7-1772-4c27-bf8b-ff0a8b865d58" providerId="ADAL" clId="{471B31DC-578C-43DD-A611-7A60D55272AF}" dt="2024-12-16T15:46:01.768" v="35" actId="20577"/>
        <pc:sldMkLst>
          <pc:docMk/>
          <pc:sldMk cId="247924807" sldId="490"/>
        </pc:sldMkLst>
        <pc:spChg chg="mod">
          <ac:chgData name="Defert, Raphaël" userId="068934b7-1772-4c27-bf8b-ff0a8b865d58" providerId="ADAL" clId="{471B31DC-578C-43DD-A611-7A60D55272AF}" dt="2024-12-16T15:46:01.768" v="35" actId="20577"/>
          <ac:spMkLst>
            <pc:docMk/>
            <pc:sldMk cId="247924807" sldId="490"/>
            <ac:spMk id="165891" creationId="{00000000-0000-0000-0000-000000000000}"/>
          </ac:spMkLst>
        </pc:spChg>
      </pc:sldChg>
      <pc:sldChg chg="modSp modAnim">
        <pc:chgData name="Defert, Raphaël" userId="068934b7-1772-4c27-bf8b-ff0a8b865d58" providerId="ADAL" clId="{471B31DC-578C-43DD-A611-7A60D55272AF}" dt="2024-12-16T15:54:45.872" v="107" actId="20577"/>
        <pc:sldMkLst>
          <pc:docMk/>
          <pc:sldMk cId="1296250869" sldId="504"/>
        </pc:sldMkLst>
        <pc:spChg chg="mod">
          <ac:chgData name="Defert, Raphaël" userId="068934b7-1772-4c27-bf8b-ff0a8b865d58" providerId="ADAL" clId="{471B31DC-578C-43DD-A611-7A60D55272AF}" dt="2024-12-16T15:54:45.872" v="107" actId="20577"/>
          <ac:spMkLst>
            <pc:docMk/>
            <pc:sldMk cId="1296250869" sldId="504"/>
            <ac:spMk id="169990" creationId="{00000000-0000-0000-0000-000000000000}"/>
          </ac:spMkLst>
        </pc:spChg>
      </pc:sldChg>
      <pc:sldChg chg="modSp mod">
        <pc:chgData name="Defert, Raphaël" userId="068934b7-1772-4c27-bf8b-ff0a8b865d58" providerId="ADAL" clId="{471B31DC-578C-43DD-A611-7A60D55272AF}" dt="2024-12-16T15:57:41.687" v="129" actId="20577"/>
        <pc:sldMkLst>
          <pc:docMk/>
          <pc:sldMk cId="1423419083" sldId="507"/>
        </pc:sldMkLst>
        <pc:spChg chg="mod">
          <ac:chgData name="Defert, Raphaël" userId="068934b7-1772-4c27-bf8b-ff0a8b865d58" providerId="ADAL" clId="{471B31DC-578C-43DD-A611-7A60D55272AF}" dt="2024-12-16T15:57:41.687" v="129" actId="20577"/>
          <ac:spMkLst>
            <pc:docMk/>
            <pc:sldMk cId="1423419083" sldId="507"/>
            <ac:spMk id="159747" creationId="{00000000-0000-0000-0000-000000000000}"/>
          </ac:spMkLst>
        </pc:spChg>
      </pc:sldChg>
      <pc:sldChg chg="del">
        <pc:chgData name="Defert, Raphaël" userId="068934b7-1772-4c27-bf8b-ff0a8b865d58" providerId="ADAL" clId="{471B31DC-578C-43DD-A611-7A60D55272AF}" dt="2024-12-16T15:59:19.226" v="130" actId="47"/>
        <pc:sldMkLst>
          <pc:docMk/>
          <pc:sldMk cId="2399632354" sldId="508"/>
        </pc:sldMkLst>
      </pc:sldChg>
      <pc:sldChg chg="del">
        <pc:chgData name="Defert, Raphaël" userId="068934b7-1772-4c27-bf8b-ff0a8b865d58" providerId="ADAL" clId="{471B31DC-578C-43DD-A611-7A60D55272AF}" dt="2024-12-16T16:00:38.298" v="143" actId="47"/>
        <pc:sldMkLst>
          <pc:docMk/>
          <pc:sldMk cId="4068004208" sldId="510"/>
        </pc:sldMkLst>
      </pc:sldChg>
      <pc:sldChg chg="del">
        <pc:chgData name="Defert, Raphaël" userId="068934b7-1772-4c27-bf8b-ff0a8b865d58" providerId="ADAL" clId="{471B31DC-578C-43DD-A611-7A60D55272AF}" dt="2024-12-16T15:59:39.307" v="136" actId="47"/>
        <pc:sldMkLst>
          <pc:docMk/>
          <pc:sldMk cId="3673274075" sldId="511"/>
        </pc:sldMkLst>
      </pc:sldChg>
      <pc:sldChg chg="del">
        <pc:chgData name="Defert, Raphaël" userId="068934b7-1772-4c27-bf8b-ff0a8b865d58" providerId="ADAL" clId="{471B31DC-578C-43DD-A611-7A60D55272AF}" dt="2024-12-16T15:59:39.858" v="137" actId="47"/>
        <pc:sldMkLst>
          <pc:docMk/>
          <pc:sldMk cId="294545200" sldId="512"/>
        </pc:sldMkLst>
      </pc:sldChg>
      <pc:sldChg chg="del">
        <pc:chgData name="Defert, Raphaël" userId="068934b7-1772-4c27-bf8b-ff0a8b865d58" providerId="ADAL" clId="{471B31DC-578C-43DD-A611-7A60D55272AF}" dt="2024-12-16T15:59:40.573" v="138" actId="47"/>
        <pc:sldMkLst>
          <pc:docMk/>
          <pc:sldMk cId="1636100355" sldId="513"/>
        </pc:sldMkLst>
      </pc:sldChg>
      <pc:sldChg chg="del">
        <pc:chgData name="Defert, Raphaël" userId="068934b7-1772-4c27-bf8b-ff0a8b865d58" providerId="ADAL" clId="{471B31DC-578C-43DD-A611-7A60D55272AF}" dt="2024-12-16T15:59:42.417" v="139" actId="47"/>
        <pc:sldMkLst>
          <pc:docMk/>
          <pc:sldMk cId="1649072525" sldId="514"/>
        </pc:sldMkLst>
      </pc:sldChg>
      <pc:sldChg chg="add del">
        <pc:chgData name="Defert, Raphaël" userId="068934b7-1772-4c27-bf8b-ff0a8b865d58" providerId="ADAL" clId="{471B31DC-578C-43DD-A611-7A60D55272AF}" dt="2024-12-16T16:04:08.396" v="198" actId="47"/>
        <pc:sldMkLst>
          <pc:docMk/>
          <pc:sldMk cId="2346374622" sldId="515"/>
        </pc:sldMkLst>
      </pc:sldChg>
      <pc:sldChg chg="modSp mod">
        <pc:chgData name="Defert, Raphaël" userId="068934b7-1772-4c27-bf8b-ff0a8b865d58" providerId="ADAL" clId="{471B31DC-578C-43DD-A611-7A60D55272AF}" dt="2024-12-16T15:53:36.586" v="104" actId="20577"/>
        <pc:sldMkLst>
          <pc:docMk/>
          <pc:sldMk cId="2724163252" sldId="692"/>
        </pc:sldMkLst>
        <pc:spChg chg="mod">
          <ac:chgData name="Defert, Raphaël" userId="068934b7-1772-4c27-bf8b-ff0a8b865d58" providerId="ADAL" clId="{471B31DC-578C-43DD-A611-7A60D55272AF}" dt="2024-12-16T15:53:36.586" v="104" actId="20577"/>
          <ac:spMkLst>
            <pc:docMk/>
            <pc:sldMk cId="2724163252" sldId="692"/>
            <ac:spMk id="3" creationId="{00000000-0000-0000-0000-000000000000}"/>
          </ac:spMkLst>
        </pc:spChg>
      </pc:sldChg>
      <pc:sldChg chg="modSp mod">
        <pc:chgData name="Defert, Raphaël" userId="068934b7-1772-4c27-bf8b-ff0a8b865d58" providerId="ADAL" clId="{471B31DC-578C-43DD-A611-7A60D55272AF}" dt="2024-12-16T15:53:26.837" v="103" actId="20577"/>
        <pc:sldMkLst>
          <pc:docMk/>
          <pc:sldMk cId="310150191" sldId="693"/>
        </pc:sldMkLst>
        <pc:spChg chg="mod">
          <ac:chgData name="Defert, Raphaël" userId="068934b7-1772-4c27-bf8b-ff0a8b865d58" providerId="ADAL" clId="{471B31DC-578C-43DD-A611-7A60D55272AF}" dt="2024-12-16T15:53:26.837" v="103" actId="20577"/>
          <ac:spMkLst>
            <pc:docMk/>
            <pc:sldMk cId="310150191" sldId="693"/>
            <ac:spMk id="3" creationId="{00000000-0000-0000-0000-000000000000}"/>
          </ac:spMkLst>
        </pc:spChg>
      </pc:sldChg>
      <pc:sldChg chg="del">
        <pc:chgData name="Defert, Raphaël" userId="068934b7-1772-4c27-bf8b-ff0a8b865d58" providerId="ADAL" clId="{471B31DC-578C-43DD-A611-7A60D55272AF}" dt="2024-12-16T16:00:35.317" v="141" actId="47"/>
        <pc:sldMkLst>
          <pc:docMk/>
          <pc:sldMk cId="766942681" sldId="697"/>
        </pc:sldMkLst>
      </pc:sldChg>
      <pc:sldChg chg="del">
        <pc:chgData name="Defert, Raphaël" userId="068934b7-1772-4c27-bf8b-ff0a8b865d58" providerId="ADAL" clId="{471B31DC-578C-43DD-A611-7A60D55272AF}" dt="2024-12-16T16:00:33.397" v="140" actId="47"/>
        <pc:sldMkLst>
          <pc:docMk/>
          <pc:sldMk cId="2642634469" sldId="698"/>
        </pc:sldMkLst>
      </pc:sldChg>
      <pc:sldChg chg="del">
        <pc:chgData name="Defert, Raphaël" userId="068934b7-1772-4c27-bf8b-ff0a8b865d58" providerId="ADAL" clId="{471B31DC-578C-43DD-A611-7A60D55272AF}" dt="2024-12-16T16:00:36.976" v="142" actId="47"/>
        <pc:sldMkLst>
          <pc:docMk/>
          <pc:sldMk cId="976896356" sldId="699"/>
        </pc:sldMkLst>
      </pc:sldChg>
      <pc:sldChg chg="del">
        <pc:chgData name="Defert, Raphaël" userId="068934b7-1772-4c27-bf8b-ff0a8b865d58" providerId="ADAL" clId="{471B31DC-578C-43DD-A611-7A60D55272AF}" dt="2024-12-16T16:04:05.986" v="196" actId="47"/>
        <pc:sldMkLst>
          <pc:docMk/>
          <pc:sldMk cId="4263859043" sldId="700"/>
        </pc:sldMkLst>
      </pc:sldChg>
      <pc:sldChg chg="del">
        <pc:chgData name="Defert, Raphaël" userId="068934b7-1772-4c27-bf8b-ff0a8b865d58" providerId="ADAL" clId="{471B31DC-578C-43DD-A611-7A60D55272AF}" dt="2024-12-16T15:59:34.828" v="132" actId="47"/>
        <pc:sldMkLst>
          <pc:docMk/>
          <pc:sldMk cId="2432833309" sldId="701"/>
        </pc:sldMkLst>
      </pc:sldChg>
      <pc:sldChg chg="modSp mod">
        <pc:chgData name="Defert, Raphaël" userId="068934b7-1772-4c27-bf8b-ff0a8b865d58" providerId="ADAL" clId="{471B31DC-578C-43DD-A611-7A60D55272AF}" dt="2024-12-16T15:45:04.048" v="34" actId="14100"/>
        <pc:sldMkLst>
          <pc:docMk/>
          <pc:sldMk cId="4138913636" sldId="709"/>
        </pc:sldMkLst>
        <pc:spChg chg="mod">
          <ac:chgData name="Defert, Raphaël" userId="068934b7-1772-4c27-bf8b-ff0a8b865d58" providerId="ADAL" clId="{471B31DC-578C-43DD-A611-7A60D55272AF}" dt="2024-12-10T17:00:35.294" v="13" actId="20577"/>
          <ac:spMkLst>
            <pc:docMk/>
            <pc:sldMk cId="4138913636" sldId="709"/>
            <ac:spMk id="3" creationId="{00000000-0000-0000-0000-000000000000}"/>
          </ac:spMkLst>
        </pc:spChg>
        <pc:spChg chg="mod">
          <ac:chgData name="Defert, Raphaël" userId="068934b7-1772-4c27-bf8b-ff0a8b865d58" providerId="ADAL" clId="{471B31DC-578C-43DD-A611-7A60D55272AF}" dt="2024-12-16T15:45:04.048" v="34" actId="14100"/>
          <ac:spMkLst>
            <pc:docMk/>
            <pc:sldMk cId="4138913636" sldId="709"/>
            <ac:spMk id="8" creationId="{D830AC59-88AB-9F8A-4249-3774D23521A6}"/>
          </ac:spMkLst>
        </pc:spChg>
      </pc:sldChg>
      <pc:sldChg chg="del">
        <pc:chgData name="Defert, Raphaël" userId="068934b7-1772-4c27-bf8b-ff0a8b865d58" providerId="ADAL" clId="{471B31DC-578C-43DD-A611-7A60D55272AF}" dt="2024-12-16T15:59:36.817" v="133" actId="47"/>
        <pc:sldMkLst>
          <pc:docMk/>
          <pc:sldMk cId="927274503" sldId="712"/>
        </pc:sldMkLst>
      </pc:sldChg>
      <pc:sldChg chg="del">
        <pc:chgData name="Defert, Raphaël" userId="068934b7-1772-4c27-bf8b-ff0a8b865d58" providerId="ADAL" clId="{471B31DC-578C-43DD-A611-7A60D55272AF}" dt="2024-12-16T16:03:28.167" v="179" actId="47"/>
        <pc:sldMkLst>
          <pc:docMk/>
          <pc:sldMk cId="1243389995" sldId="713"/>
        </pc:sldMkLst>
      </pc:sldChg>
      <pc:sldChg chg="del">
        <pc:chgData name="Defert, Raphaël" userId="068934b7-1772-4c27-bf8b-ff0a8b865d58" providerId="ADAL" clId="{471B31DC-578C-43DD-A611-7A60D55272AF}" dt="2024-12-16T16:03:30.656" v="180" actId="47"/>
        <pc:sldMkLst>
          <pc:docMk/>
          <pc:sldMk cId="827234438" sldId="714"/>
        </pc:sldMkLst>
      </pc:sldChg>
      <pc:sldChg chg="del">
        <pc:chgData name="Defert, Raphaël" userId="068934b7-1772-4c27-bf8b-ff0a8b865d58" providerId="ADAL" clId="{471B31DC-578C-43DD-A611-7A60D55272AF}" dt="2024-12-16T16:03:32.167" v="181" actId="47"/>
        <pc:sldMkLst>
          <pc:docMk/>
          <pc:sldMk cId="442131810" sldId="715"/>
        </pc:sldMkLst>
      </pc:sldChg>
      <pc:sldChg chg="del">
        <pc:chgData name="Defert, Raphaël" userId="068934b7-1772-4c27-bf8b-ff0a8b865d58" providerId="ADAL" clId="{471B31DC-578C-43DD-A611-7A60D55272AF}" dt="2024-12-16T16:03:33.531" v="182" actId="47"/>
        <pc:sldMkLst>
          <pc:docMk/>
          <pc:sldMk cId="3812515305" sldId="716"/>
        </pc:sldMkLst>
      </pc:sldChg>
      <pc:sldChg chg="del">
        <pc:chgData name="Defert, Raphaël" userId="068934b7-1772-4c27-bf8b-ff0a8b865d58" providerId="ADAL" clId="{471B31DC-578C-43DD-A611-7A60D55272AF}" dt="2024-12-16T16:03:35.161" v="183" actId="47"/>
        <pc:sldMkLst>
          <pc:docMk/>
          <pc:sldMk cId="3174874972" sldId="717"/>
        </pc:sldMkLst>
      </pc:sldChg>
      <pc:sldChg chg="del">
        <pc:chgData name="Defert, Raphaël" userId="068934b7-1772-4c27-bf8b-ff0a8b865d58" providerId="ADAL" clId="{471B31DC-578C-43DD-A611-7A60D55272AF}" dt="2024-12-16T16:03:37.637" v="184" actId="47"/>
        <pc:sldMkLst>
          <pc:docMk/>
          <pc:sldMk cId="3583930035" sldId="718"/>
        </pc:sldMkLst>
      </pc:sldChg>
      <pc:sldChg chg="del">
        <pc:chgData name="Defert, Raphaël" userId="068934b7-1772-4c27-bf8b-ff0a8b865d58" providerId="ADAL" clId="{471B31DC-578C-43DD-A611-7A60D55272AF}" dt="2024-12-16T16:03:39.486" v="185" actId="47"/>
        <pc:sldMkLst>
          <pc:docMk/>
          <pc:sldMk cId="1979207973" sldId="719"/>
        </pc:sldMkLst>
      </pc:sldChg>
      <pc:sldChg chg="del">
        <pc:chgData name="Defert, Raphaël" userId="068934b7-1772-4c27-bf8b-ff0a8b865d58" providerId="ADAL" clId="{471B31DC-578C-43DD-A611-7A60D55272AF}" dt="2024-12-16T16:03:42.766" v="186" actId="47"/>
        <pc:sldMkLst>
          <pc:docMk/>
          <pc:sldMk cId="1317830495" sldId="720"/>
        </pc:sldMkLst>
      </pc:sldChg>
      <pc:sldChg chg="del">
        <pc:chgData name="Defert, Raphaël" userId="068934b7-1772-4c27-bf8b-ff0a8b865d58" providerId="ADAL" clId="{471B31DC-578C-43DD-A611-7A60D55272AF}" dt="2024-12-16T16:03:44.737" v="187" actId="47"/>
        <pc:sldMkLst>
          <pc:docMk/>
          <pc:sldMk cId="3136497124" sldId="721"/>
        </pc:sldMkLst>
      </pc:sldChg>
      <pc:sldChg chg="del">
        <pc:chgData name="Defert, Raphaël" userId="068934b7-1772-4c27-bf8b-ff0a8b865d58" providerId="ADAL" clId="{471B31DC-578C-43DD-A611-7A60D55272AF}" dt="2024-12-16T16:03:46.956" v="188" actId="47"/>
        <pc:sldMkLst>
          <pc:docMk/>
          <pc:sldMk cId="1036681200" sldId="722"/>
        </pc:sldMkLst>
      </pc:sldChg>
      <pc:sldChg chg="del">
        <pc:chgData name="Defert, Raphaël" userId="068934b7-1772-4c27-bf8b-ff0a8b865d58" providerId="ADAL" clId="{471B31DC-578C-43DD-A611-7A60D55272AF}" dt="2024-12-16T16:03:48.427" v="189" actId="47"/>
        <pc:sldMkLst>
          <pc:docMk/>
          <pc:sldMk cId="1988315466" sldId="723"/>
        </pc:sldMkLst>
      </pc:sldChg>
      <pc:sldChg chg="del">
        <pc:chgData name="Defert, Raphaël" userId="068934b7-1772-4c27-bf8b-ff0a8b865d58" providerId="ADAL" clId="{471B31DC-578C-43DD-A611-7A60D55272AF}" dt="2024-12-16T16:03:49.626" v="190" actId="47"/>
        <pc:sldMkLst>
          <pc:docMk/>
          <pc:sldMk cId="2929838812" sldId="724"/>
        </pc:sldMkLst>
      </pc:sldChg>
      <pc:sldChg chg="del">
        <pc:chgData name="Defert, Raphaël" userId="068934b7-1772-4c27-bf8b-ff0a8b865d58" providerId="ADAL" clId="{471B31DC-578C-43DD-A611-7A60D55272AF}" dt="2024-12-16T16:03:52.056" v="191" actId="47"/>
        <pc:sldMkLst>
          <pc:docMk/>
          <pc:sldMk cId="3566018250" sldId="725"/>
        </pc:sldMkLst>
      </pc:sldChg>
      <pc:sldChg chg="del">
        <pc:chgData name="Defert, Raphaël" userId="068934b7-1772-4c27-bf8b-ff0a8b865d58" providerId="ADAL" clId="{471B31DC-578C-43DD-A611-7A60D55272AF}" dt="2024-12-16T16:03:53.457" v="192" actId="47"/>
        <pc:sldMkLst>
          <pc:docMk/>
          <pc:sldMk cId="3598720093" sldId="726"/>
        </pc:sldMkLst>
      </pc:sldChg>
      <pc:sldChg chg="del">
        <pc:chgData name="Defert, Raphaël" userId="068934b7-1772-4c27-bf8b-ff0a8b865d58" providerId="ADAL" clId="{471B31DC-578C-43DD-A611-7A60D55272AF}" dt="2024-12-16T16:03:54.636" v="193" actId="47"/>
        <pc:sldMkLst>
          <pc:docMk/>
          <pc:sldMk cId="2446908863" sldId="727"/>
        </pc:sldMkLst>
      </pc:sldChg>
      <pc:sldChg chg="del">
        <pc:chgData name="Defert, Raphaël" userId="068934b7-1772-4c27-bf8b-ff0a8b865d58" providerId="ADAL" clId="{471B31DC-578C-43DD-A611-7A60D55272AF}" dt="2024-12-16T16:03:55.936" v="194" actId="47"/>
        <pc:sldMkLst>
          <pc:docMk/>
          <pc:sldMk cId="389613870" sldId="728"/>
        </pc:sldMkLst>
      </pc:sldChg>
      <pc:sldChg chg="del">
        <pc:chgData name="Defert, Raphaël" userId="068934b7-1772-4c27-bf8b-ff0a8b865d58" providerId="ADAL" clId="{471B31DC-578C-43DD-A611-7A60D55272AF}" dt="2024-12-16T16:00:41.567" v="144" actId="47"/>
        <pc:sldMkLst>
          <pc:docMk/>
          <pc:sldMk cId="295441606" sldId="730"/>
        </pc:sldMkLst>
      </pc:sldChg>
      <pc:sldChg chg="modSp add del mod">
        <pc:chgData name="Defert, Raphaël" userId="068934b7-1772-4c27-bf8b-ff0a8b865d58" providerId="ADAL" clId="{471B31DC-578C-43DD-A611-7A60D55272AF}" dt="2024-12-16T16:02:06.646" v="157" actId="6549"/>
        <pc:sldMkLst>
          <pc:docMk/>
          <pc:sldMk cId="915367134" sldId="731"/>
        </pc:sldMkLst>
        <pc:spChg chg="mod">
          <ac:chgData name="Defert, Raphaël" userId="068934b7-1772-4c27-bf8b-ff0a8b865d58" providerId="ADAL" clId="{471B31DC-578C-43DD-A611-7A60D55272AF}" dt="2024-12-16T16:02:06.646" v="157" actId="6549"/>
          <ac:spMkLst>
            <pc:docMk/>
            <pc:sldMk cId="915367134" sldId="731"/>
            <ac:spMk id="4" creationId="{00000000-0000-0000-0000-000000000000}"/>
          </ac:spMkLst>
        </pc:spChg>
      </pc:sldChg>
      <pc:sldChg chg="add del">
        <pc:chgData name="Defert, Raphaël" userId="068934b7-1772-4c27-bf8b-ff0a8b865d58" providerId="ADAL" clId="{471B31DC-578C-43DD-A611-7A60D55272AF}" dt="2024-12-16T16:02:00.347" v="155" actId="47"/>
        <pc:sldMkLst>
          <pc:docMk/>
          <pc:sldMk cId="751031906" sldId="732"/>
        </pc:sldMkLst>
      </pc:sldChg>
      <pc:sldChg chg="modSp add del mod">
        <pc:chgData name="Defert, Raphaël" userId="068934b7-1772-4c27-bf8b-ff0a8b865d58" providerId="ADAL" clId="{471B31DC-578C-43DD-A611-7A60D55272AF}" dt="2024-12-16T16:02:13.029" v="161" actId="6549"/>
        <pc:sldMkLst>
          <pc:docMk/>
          <pc:sldMk cId="4239501735" sldId="733"/>
        </pc:sldMkLst>
        <pc:spChg chg="mod">
          <ac:chgData name="Defert, Raphaël" userId="068934b7-1772-4c27-bf8b-ff0a8b865d58" providerId="ADAL" clId="{471B31DC-578C-43DD-A611-7A60D55272AF}" dt="2024-12-16T16:02:13.029" v="161" actId="6549"/>
          <ac:spMkLst>
            <pc:docMk/>
            <pc:sldMk cId="4239501735" sldId="733"/>
            <ac:spMk id="5" creationId="{00000000-0000-0000-0000-000000000000}"/>
          </ac:spMkLst>
        </pc:spChg>
      </pc:sldChg>
      <pc:sldChg chg="modSp add del mod">
        <pc:chgData name="Defert, Raphaël" userId="068934b7-1772-4c27-bf8b-ff0a8b865d58" providerId="ADAL" clId="{471B31DC-578C-43DD-A611-7A60D55272AF}" dt="2024-12-16T16:02:27.407" v="165" actId="6549"/>
        <pc:sldMkLst>
          <pc:docMk/>
          <pc:sldMk cId="3237313771" sldId="734"/>
        </pc:sldMkLst>
        <pc:spChg chg="mod">
          <ac:chgData name="Defert, Raphaël" userId="068934b7-1772-4c27-bf8b-ff0a8b865d58" providerId="ADAL" clId="{471B31DC-578C-43DD-A611-7A60D55272AF}" dt="2024-12-16T16:02:27.407" v="165" actId="6549"/>
          <ac:spMkLst>
            <pc:docMk/>
            <pc:sldMk cId="3237313771" sldId="734"/>
            <ac:spMk id="5" creationId="{00000000-0000-0000-0000-000000000000}"/>
          </ac:spMkLst>
        </pc:spChg>
      </pc:sldChg>
      <pc:sldChg chg="modSp add del mod">
        <pc:chgData name="Defert, Raphaël" userId="068934b7-1772-4c27-bf8b-ff0a8b865d58" providerId="ADAL" clId="{471B31DC-578C-43DD-A611-7A60D55272AF}" dt="2024-12-16T16:02:36.798" v="169" actId="6549"/>
        <pc:sldMkLst>
          <pc:docMk/>
          <pc:sldMk cId="3389285115" sldId="735"/>
        </pc:sldMkLst>
        <pc:spChg chg="mod">
          <ac:chgData name="Defert, Raphaël" userId="068934b7-1772-4c27-bf8b-ff0a8b865d58" providerId="ADAL" clId="{471B31DC-578C-43DD-A611-7A60D55272AF}" dt="2024-12-16T16:02:36.798" v="169" actId="6549"/>
          <ac:spMkLst>
            <pc:docMk/>
            <pc:sldMk cId="3389285115" sldId="735"/>
            <ac:spMk id="5" creationId="{00000000-0000-0000-0000-000000000000}"/>
          </ac:spMkLst>
        </pc:spChg>
      </pc:sldChg>
      <pc:sldChg chg="modSp mod">
        <pc:chgData name="Defert, Raphaël" userId="068934b7-1772-4c27-bf8b-ff0a8b865d58" providerId="ADAL" clId="{471B31DC-578C-43DD-A611-7A60D55272AF}" dt="2024-12-16T16:03:09.886" v="177" actId="6549"/>
        <pc:sldMkLst>
          <pc:docMk/>
          <pc:sldMk cId="2130558042" sldId="736"/>
        </pc:sldMkLst>
        <pc:spChg chg="mod">
          <ac:chgData name="Defert, Raphaël" userId="068934b7-1772-4c27-bf8b-ff0a8b865d58" providerId="ADAL" clId="{471B31DC-578C-43DD-A611-7A60D55272AF}" dt="2024-12-16T16:03:09.886" v="177" actId="6549"/>
          <ac:spMkLst>
            <pc:docMk/>
            <pc:sldMk cId="2130558042" sldId="736"/>
            <ac:spMk id="5" creationId="{00000000-0000-0000-0000-000000000000}"/>
          </ac:spMkLst>
        </pc:spChg>
      </pc:sldChg>
      <pc:sldChg chg="modSp mod">
        <pc:chgData name="Defert, Raphaël" userId="068934b7-1772-4c27-bf8b-ff0a8b865d58" providerId="ADAL" clId="{471B31DC-578C-43DD-A611-7A60D55272AF}" dt="2024-12-16T16:02:55.108" v="173" actId="6549"/>
        <pc:sldMkLst>
          <pc:docMk/>
          <pc:sldMk cId="3523208664" sldId="737"/>
        </pc:sldMkLst>
        <pc:spChg chg="mod">
          <ac:chgData name="Defert, Raphaël" userId="068934b7-1772-4c27-bf8b-ff0a8b865d58" providerId="ADAL" clId="{471B31DC-578C-43DD-A611-7A60D55272AF}" dt="2024-12-16T16:02:55.108" v="173" actId="6549"/>
          <ac:spMkLst>
            <pc:docMk/>
            <pc:sldMk cId="3523208664" sldId="737"/>
            <ac:spMk id="5" creationId="{00000000-0000-0000-0000-000000000000}"/>
          </ac:spMkLst>
        </pc:spChg>
      </pc:sldChg>
      <pc:sldChg chg="del">
        <pc:chgData name="Defert, Raphaël" userId="068934b7-1772-4c27-bf8b-ff0a8b865d58" providerId="ADAL" clId="{471B31DC-578C-43DD-A611-7A60D55272AF}" dt="2024-12-16T15:59:38.517" v="135" actId="47"/>
        <pc:sldMkLst>
          <pc:docMk/>
          <pc:sldMk cId="877902696" sldId="738"/>
        </pc:sldMkLst>
      </pc:sldChg>
      <pc:sldChg chg="del">
        <pc:chgData name="Defert, Raphaël" userId="068934b7-1772-4c27-bf8b-ff0a8b865d58" providerId="ADAL" clId="{471B31DC-578C-43DD-A611-7A60D55272AF}" dt="2024-12-16T15:59:37.767" v="134" actId="47"/>
        <pc:sldMkLst>
          <pc:docMk/>
          <pc:sldMk cId="2544160900" sldId="739"/>
        </pc:sldMkLst>
      </pc:sldChg>
      <pc:sldChg chg="del">
        <pc:chgData name="Defert, Raphaël" userId="068934b7-1772-4c27-bf8b-ff0a8b865d58" providerId="ADAL" clId="{471B31DC-578C-43DD-A611-7A60D55272AF}" dt="2024-12-16T16:03:26.966" v="178" actId="47"/>
        <pc:sldMkLst>
          <pc:docMk/>
          <pc:sldMk cId="3605577648" sldId="741"/>
        </pc:sldMkLst>
      </pc:sldChg>
      <pc:sldChg chg="del">
        <pc:chgData name="Defert, Raphaël" userId="068934b7-1772-4c27-bf8b-ff0a8b865d58" providerId="ADAL" clId="{471B31DC-578C-43DD-A611-7A60D55272AF}" dt="2024-12-16T16:04:04.346" v="195" actId="47"/>
        <pc:sldMkLst>
          <pc:docMk/>
          <pc:sldMk cId="2669654850" sldId="745"/>
        </pc:sldMkLst>
      </pc:sldChg>
      <pc:sldChg chg="del">
        <pc:chgData name="Defert, Raphaël" userId="068934b7-1772-4c27-bf8b-ff0a8b865d58" providerId="ADAL" clId="{471B31DC-578C-43DD-A611-7A60D55272AF}" dt="2024-12-16T15:59:34.077" v="131" actId="47"/>
        <pc:sldMkLst>
          <pc:docMk/>
          <pc:sldMk cId="3192683205" sldId="746"/>
        </pc:sldMkLst>
      </pc:sldChg>
      <pc:sldMasterChg chg="modSp mod delSldLayout">
        <pc:chgData name="Defert, Raphaël" userId="068934b7-1772-4c27-bf8b-ff0a8b865d58" providerId="ADAL" clId="{471B31DC-578C-43DD-A611-7A60D55272AF}" dt="2024-12-16T16:10:14.636" v="236" actId="47"/>
        <pc:sldMasterMkLst>
          <pc:docMk/>
          <pc:sldMasterMk cId="0" sldId="2147483648"/>
        </pc:sldMasterMkLst>
        <pc:spChg chg="mod">
          <ac:chgData name="Defert, Raphaël" userId="068934b7-1772-4c27-bf8b-ff0a8b865d58" providerId="ADAL" clId="{471B31DC-578C-43DD-A611-7A60D55272AF}" dt="2024-12-10T16:56:47.490" v="3" actId="20577"/>
          <ac:spMkLst>
            <pc:docMk/>
            <pc:sldMasterMk cId="0" sldId="2147483648"/>
            <ac:spMk id="2" creationId="{00000000-0000-0000-0000-000000000000}"/>
          </ac:spMkLst>
        </pc:spChg>
        <pc:sldLayoutChg chg="del">
          <pc:chgData name="Defert, Raphaël" userId="068934b7-1772-4c27-bf8b-ff0a8b865d58" providerId="ADAL" clId="{471B31DC-578C-43DD-A611-7A60D55272AF}" dt="2024-12-16T16:10:14.636" v="236" actId="47"/>
          <pc:sldLayoutMkLst>
            <pc:docMk/>
            <pc:sldMasterMk cId="0" sldId="2147483648"/>
            <pc:sldLayoutMk cId="1058046639" sldId="2147483663"/>
          </pc:sldLayoutMkLst>
        </pc:sldLayoutChg>
        <pc:sldLayoutChg chg="del">
          <pc:chgData name="Defert, Raphaël" userId="068934b7-1772-4c27-bf8b-ff0a8b865d58" providerId="ADAL" clId="{471B31DC-578C-43DD-A611-7A60D55272AF}" dt="2024-12-16T16:10:12.666" v="235" actId="47"/>
          <pc:sldLayoutMkLst>
            <pc:docMk/>
            <pc:sldMasterMk cId="0" sldId="2147483648"/>
            <pc:sldLayoutMk cId="1824205572" sldId="214748366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3338" y="-1588"/>
            <a:ext cx="3101976" cy="476251"/>
          </a:xfrm>
          <a:prstGeom prst="rect">
            <a:avLst/>
          </a:prstGeom>
          <a:noFill/>
          <a:ln w="9525">
            <a:noFill/>
            <a:miter lim="800000"/>
            <a:headEnd/>
            <a:tailEnd/>
          </a:ln>
          <a:effectLst/>
        </p:spPr>
        <p:txBody>
          <a:bodyPr vert="horz" wrap="square" lIns="20034" tIns="0" rIns="20034" bIns="0" numCol="1" anchor="t" anchorCtr="0" compatLnSpc="1">
            <a:prstTxWarp prst="textNoShape">
              <a:avLst/>
            </a:prstTxWarp>
          </a:bodyPr>
          <a:lstStyle>
            <a:lvl1pPr defTabSz="969963">
              <a:defRPr sz="1000" i="1"/>
            </a:lvl1pPr>
          </a:lstStyle>
          <a:p>
            <a:pPr>
              <a:defRPr/>
            </a:pPr>
            <a:endParaRPr lang="fr-FR"/>
          </a:p>
        </p:txBody>
      </p:sp>
      <p:sp>
        <p:nvSpPr>
          <p:cNvPr id="3075" name="Rectangle 3"/>
          <p:cNvSpPr>
            <a:spLocks noGrp="1" noChangeArrowheads="1"/>
          </p:cNvSpPr>
          <p:nvPr>
            <p:ph type="dt" sz="quarter" idx="1"/>
          </p:nvPr>
        </p:nvSpPr>
        <p:spPr bwMode="auto">
          <a:xfrm>
            <a:off x="4027488" y="-1588"/>
            <a:ext cx="3101975" cy="476251"/>
          </a:xfrm>
          <a:prstGeom prst="rect">
            <a:avLst/>
          </a:prstGeom>
          <a:noFill/>
          <a:ln w="9525">
            <a:noFill/>
            <a:miter lim="800000"/>
            <a:headEnd/>
            <a:tailEnd/>
          </a:ln>
          <a:effectLst/>
        </p:spPr>
        <p:txBody>
          <a:bodyPr vert="horz" wrap="square" lIns="20034" tIns="0" rIns="20034" bIns="0" numCol="1" anchor="t" anchorCtr="0" compatLnSpc="1">
            <a:prstTxWarp prst="textNoShape">
              <a:avLst/>
            </a:prstTxWarp>
          </a:bodyPr>
          <a:lstStyle>
            <a:lvl1pPr algn="r" defTabSz="969963">
              <a:defRPr sz="1000" i="1"/>
            </a:lvl1pPr>
          </a:lstStyle>
          <a:p>
            <a:pPr>
              <a:defRPr/>
            </a:pPr>
            <a:endParaRPr lang="fr-FR"/>
          </a:p>
        </p:txBody>
      </p:sp>
      <p:sp>
        <p:nvSpPr>
          <p:cNvPr id="3076" name="Rectangle 4"/>
          <p:cNvSpPr>
            <a:spLocks noGrp="1" noChangeArrowheads="1"/>
          </p:cNvSpPr>
          <p:nvPr>
            <p:ph type="ftr" sz="quarter" idx="2"/>
          </p:nvPr>
        </p:nvSpPr>
        <p:spPr bwMode="auto">
          <a:xfrm>
            <a:off x="-33338" y="9678988"/>
            <a:ext cx="3101976" cy="555625"/>
          </a:xfrm>
          <a:prstGeom prst="rect">
            <a:avLst/>
          </a:prstGeom>
          <a:noFill/>
          <a:ln w="9525">
            <a:noFill/>
            <a:miter lim="800000"/>
            <a:headEnd/>
            <a:tailEnd/>
          </a:ln>
          <a:effectLst/>
        </p:spPr>
        <p:txBody>
          <a:bodyPr vert="horz" wrap="square" lIns="20034" tIns="0" rIns="20034" bIns="0" numCol="1" anchor="b" anchorCtr="0" compatLnSpc="1">
            <a:prstTxWarp prst="textNoShape">
              <a:avLst/>
            </a:prstTxWarp>
          </a:bodyPr>
          <a:lstStyle>
            <a:lvl1pPr defTabSz="969963">
              <a:defRPr sz="1000" i="1"/>
            </a:lvl1pPr>
          </a:lstStyle>
          <a:p>
            <a:pPr>
              <a:defRPr/>
            </a:pPr>
            <a:endParaRPr lang="fr-FR"/>
          </a:p>
        </p:txBody>
      </p:sp>
      <p:sp>
        <p:nvSpPr>
          <p:cNvPr id="3077" name="Rectangle 5"/>
          <p:cNvSpPr>
            <a:spLocks noGrp="1" noChangeArrowheads="1"/>
          </p:cNvSpPr>
          <p:nvPr>
            <p:ph type="sldNum" sz="quarter" idx="3"/>
          </p:nvPr>
        </p:nvSpPr>
        <p:spPr bwMode="auto">
          <a:xfrm>
            <a:off x="4027488" y="9678988"/>
            <a:ext cx="3101975" cy="555625"/>
          </a:xfrm>
          <a:prstGeom prst="rect">
            <a:avLst/>
          </a:prstGeom>
          <a:noFill/>
          <a:ln w="9525">
            <a:noFill/>
            <a:miter lim="800000"/>
            <a:headEnd/>
            <a:tailEnd/>
          </a:ln>
          <a:effectLst/>
        </p:spPr>
        <p:txBody>
          <a:bodyPr vert="horz" wrap="square" lIns="20034" tIns="0" rIns="20034" bIns="0" numCol="1" anchor="b" anchorCtr="0" compatLnSpc="1">
            <a:prstTxWarp prst="textNoShape">
              <a:avLst/>
            </a:prstTxWarp>
          </a:bodyPr>
          <a:lstStyle>
            <a:lvl1pPr algn="r" defTabSz="969963">
              <a:defRPr sz="1000" i="1"/>
            </a:lvl1pPr>
          </a:lstStyle>
          <a:p>
            <a:pPr>
              <a:defRPr/>
            </a:pPr>
            <a:fld id="{20BEEBCB-4665-469F-8989-7DD86408F6BD}" type="slidenum">
              <a:rPr lang="fr-FR"/>
              <a:pPr>
                <a:defRPr/>
              </a:pPr>
              <a:t>‹N°›</a:t>
            </a:fld>
            <a:endParaRPr lang="fr-FR"/>
          </a:p>
        </p:txBody>
      </p:sp>
    </p:spTree>
    <p:extLst>
      <p:ext uri="{BB962C8B-B14F-4D97-AF65-F5344CB8AC3E}">
        <p14:creationId xmlns:p14="http://schemas.microsoft.com/office/powerpoint/2010/main" val="4232108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73401" cy="512763"/>
          </a:xfrm>
          <a:prstGeom prst="rect">
            <a:avLst/>
          </a:prstGeom>
          <a:noFill/>
          <a:ln w="9525">
            <a:noFill/>
            <a:miter lim="800000"/>
            <a:headEnd/>
            <a:tailEnd/>
          </a:ln>
          <a:effectLst/>
        </p:spPr>
        <p:txBody>
          <a:bodyPr vert="horz" wrap="square" lIns="20034" tIns="0" rIns="20034" bIns="0" numCol="1" anchor="t" anchorCtr="0" compatLnSpc="1">
            <a:prstTxWarp prst="textNoShape">
              <a:avLst/>
            </a:prstTxWarp>
          </a:bodyPr>
          <a:lstStyle>
            <a:lvl1pPr defTabSz="969963">
              <a:defRPr sz="1000" i="1"/>
            </a:lvl1pPr>
          </a:lstStyle>
          <a:p>
            <a:pPr>
              <a:defRPr/>
            </a:pPr>
            <a:endParaRPr lang="fr-FR"/>
          </a:p>
        </p:txBody>
      </p:sp>
      <p:sp>
        <p:nvSpPr>
          <p:cNvPr id="2051" name="Rectangle 3"/>
          <p:cNvSpPr>
            <a:spLocks noGrp="1" noChangeArrowheads="1"/>
          </p:cNvSpPr>
          <p:nvPr>
            <p:ph type="dt" idx="1"/>
          </p:nvPr>
        </p:nvSpPr>
        <p:spPr bwMode="auto">
          <a:xfrm>
            <a:off x="4025900" y="-1588"/>
            <a:ext cx="3073400" cy="512763"/>
          </a:xfrm>
          <a:prstGeom prst="rect">
            <a:avLst/>
          </a:prstGeom>
          <a:noFill/>
          <a:ln w="9525">
            <a:noFill/>
            <a:miter lim="800000"/>
            <a:headEnd/>
            <a:tailEnd/>
          </a:ln>
          <a:effectLst/>
        </p:spPr>
        <p:txBody>
          <a:bodyPr vert="horz" wrap="square" lIns="20034" tIns="0" rIns="20034" bIns="0" numCol="1" anchor="t" anchorCtr="0" compatLnSpc="1">
            <a:prstTxWarp prst="textNoShape">
              <a:avLst/>
            </a:prstTxWarp>
          </a:bodyPr>
          <a:lstStyle>
            <a:lvl1pPr algn="r" defTabSz="969963">
              <a:defRPr sz="1000" i="1"/>
            </a:lvl1pPr>
          </a:lstStyle>
          <a:p>
            <a:pPr>
              <a:defRPr/>
            </a:pPr>
            <a:endParaRPr lang="fr-FR"/>
          </a:p>
        </p:txBody>
      </p:sp>
      <p:sp>
        <p:nvSpPr>
          <p:cNvPr id="48132" name="Rectangle 4"/>
          <p:cNvSpPr>
            <a:spLocks noGrp="1" noRot="1" noChangeAspect="1" noChangeArrowheads="1" noTextEdit="1"/>
          </p:cNvSpPr>
          <p:nvPr>
            <p:ph type="sldImg" idx="2"/>
          </p:nvPr>
        </p:nvSpPr>
        <p:spPr bwMode="auto">
          <a:xfrm>
            <a:off x="935038" y="771525"/>
            <a:ext cx="5240337" cy="3829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46150" y="4864100"/>
            <a:ext cx="5203825" cy="4606925"/>
          </a:xfrm>
          <a:prstGeom prst="rect">
            <a:avLst/>
          </a:prstGeom>
          <a:noFill/>
          <a:ln w="9525">
            <a:noFill/>
            <a:miter lim="800000"/>
            <a:headEnd/>
            <a:tailEnd/>
          </a:ln>
          <a:effectLst/>
        </p:spPr>
        <p:txBody>
          <a:bodyPr vert="horz" wrap="square" lIns="96813" tIns="48407" rIns="96813" bIns="48407"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054" name="Rectangle 6"/>
          <p:cNvSpPr>
            <a:spLocks noGrp="1" noChangeArrowheads="1"/>
          </p:cNvSpPr>
          <p:nvPr>
            <p:ph type="ftr" sz="quarter" idx="4"/>
          </p:nvPr>
        </p:nvSpPr>
        <p:spPr bwMode="auto">
          <a:xfrm>
            <a:off x="-1588" y="9723438"/>
            <a:ext cx="3073401" cy="511175"/>
          </a:xfrm>
          <a:prstGeom prst="rect">
            <a:avLst/>
          </a:prstGeom>
          <a:noFill/>
          <a:ln w="9525">
            <a:noFill/>
            <a:miter lim="800000"/>
            <a:headEnd/>
            <a:tailEnd/>
          </a:ln>
          <a:effectLst/>
        </p:spPr>
        <p:txBody>
          <a:bodyPr vert="horz" wrap="square" lIns="20034" tIns="0" rIns="20034" bIns="0" numCol="1" anchor="b" anchorCtr="0" compatLnSpc="1">
            <a:prstTxWarp prst="textNoShape">
              <a:avLst/>
            </a:prstTxWarp>
          </a:bodyPr>
          <a:lstStyle>
            <a:lvl1pPr defTabSz="969963">
              <a:defRPr sz="1000" i="1"/>
            </a:lvl1pPr>
          </a:lstStyle>
          <a:p>
            <a:pPr>
              <a:defRPr/>
            </a:pPr>
            <a:endParaRPr lang="fr-FR"/>
          </a:p>
        </p:txBody>
      </p:sp>
      <p:sp>
        <p:nvSpPr>
          <p:cNvPr id="2055" name="Rectangle 7"/>
          <p:cNvSpPr>
            <a:spLocks noGrp="1" noChangeArrowheads="1"/>
          </p:cNvSpPr>
          <p:nvPr>
            <p:ph type="sldNum" sz="quarter" idx="5"/>
          </p:nvPr>
        </p:nvSpPr>
        <p:spPr bwMode="auto">
          <a:xfrm>
            <a:off x="4025900" y="9723438"/>
            <a:ext cx="3073400" cy="511175"/>
          </a:xfrm>
          <a:prstGeom prst="rect">
            <a:avLst/>
          </a:prstGeom>
          <a:noFill/>
          <a:ln w="9525">
            <a:noFill/>
            <a:miter lim="800000"/>
            <a:headEnd/>
            <a:tailEnd/>
          </a:ln>
          <a:effectLst/>
        </p:spPr>
        <p:txBody>
          <a:bodyPr vert="horz" wrap="square" lIns="20034" tIns="0" rIns="20034" bIns="0" numCol="1" anchor="b" anchorCtr="0" compatLnSpc="1">
            <a:prstTxWarp prst="textNoShape">
              <a:avLst/>
            </a:prstTxWarp>
          </a:bodyPr>
          <a:lstStyle>
            <a:lvl1pPr algn="r" defTabSz="969963">
              <a:defRPr sz="1000" i="1"/>
            </a:lvl1pPr>
          </a:lstStyle>
          <a:p>
            <a:pPr>
              <a:defRPr/>
            </a:pPr>
            <a:fld id="{1D658B21-429D-4B2D-99E4-B3C6796A6CFE}" type="slidenum">
              <a:rPr lang="fr-FR"/>
              <a:pPr>
                <a:defRPr/>
              </a:pPr>
              <a:t>‹N°›</a:t>
            </a:fld>
            <a:endParaRPr lang="fr-FR"/>
          </a:p>
        </p:txBody>
      </p:sp>
    </p:spTree>
    <p:extLst>
      <p:ext uri="{BB962C8B-B14F-4D97-AF65-F5344CB8AC3E}">
        <p14:creationId xmlns:p14="http://schemas.microsoft.com/office/powerpoint/2010/main" val="2611398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1200">
                <a:solidFill>
                  <a:schemeClr val="tx1"/>
                </a:solidFill>
                <a:latin typeface="Times New Roman" pitchFamily="18" charset="0"/>
              </a:defRPr>
            </a:lvl1pPr>
            <a:lvl2pPr marL="742950" indent="-285750" defTabSz="969963">
              <a:defRPr sz="1200">
                <a:solidFill>
                  <a:schemeClr val="tx1"/>
                </a:solidFill>
                <a:latin typeface="Times New Roman" pitchFamily="18" charset="0"/>
              </a:defRPr>
            </a:lvl2pPr>
            <a:lvl3pPr marL="1143000" indent="-228600" defTabSz="969963">
              <a:defRPr sz="1200">
                <a:solidFill>
                  <a:schemeClr val="tx1"/>
                </a:solidFill>
                <a:latin typeface="Times New Roman" pitchFamily="18" charset="0"/>
              </a:defRPr>
            </a:lvl3pPr>
            <a:lvl4pPr marL="1600200" indent="-228600" defTabSz="969963">
              <a:defRPr sz="1200">
                <a:solidFill>
                  <a:schemeClr val="tx1"/>
                </a:solidFill>
                <a:latin typeface="Times New Roman" pitchFamily="18" charset="0"/>
              </a:defRPr>
            </a:lvl4pPr>
            <a:lvl5pPr marL="2057400" indent="-228600" defTabSz="969963">
              <a:defRPr sz="1200">
                <a:solidFill>
                  <a:schemeClr val="tx1"/>
                </a:solidFill>
                <a:latin typeface="Times New Roman" pitchFamily="18" charset="0"/>
              </a:defRPr>
            </a:lvl5pPr>
            <a:lvl6pPr marL="2514600" indent="-228600" defTabSz="969963" eaLnBrk="0" fontAlgn="base" hangingPunct="0">
              <a:spcBef>
                <a:spcPct val="0"/>
              </a:spcBef>
              <a:spcAft>
                <a:spcPct val="0"/>
              </a:spcAft>
              <a:defRPr sz="1200">
                <a:solidFill>
                  <a:schemeClr val="tx1"/>
                </a:solidFill>
                <a:latin typeface="Times New Roman" pitchFamily="18" charset="0"/>
              </a:defRPr>
            </a:lvl6pPr>
            <a:lvl7pPr marL="2971800" indent="-228600" defTabSz="969963" eaLnBrk="0" fontAlgn="base" hangingPunct="0">
              <a:spcBef>
                <a:spcPct val="0"/>
              </a:spcBef>
              <a:spcAft>
                <a:spcPct val="0"/>
              </a:spcAft>
              <a:defRPr sz="1200">
                <a:solidFill>
                  <a:schemeClr val="tx1"/>
                </a:solidFill>
                <a:latin typeface="Times New Roman" pitchFamily="18" charset="0"/>
              </a:defRPr>
            </a:lvl7pPr>
            <a:lvl8pPr marL="3429000" indent="-228600" defTabSz="969963" eaLnBrk="0" fontAlgn="base" hangingPunct="0">
              <a:spcBef>
                <a:spcPct val="0"/>
              </a:spcBef>
              <a:spcAft>
                <a:spcPct val="0"/>
              </a:spcAft>
              <a:defRPr sz="1200">
                <a:solidFill>
                  <a:schemeClr val="tx1"/>
                </a:solidFill>
                <a:latin typeface="Times New Roman" pitchFamily="18" charset="0"/>
              </a:defRPr>
            </a:lvl8pPr>
            <a:lvl9pPr marL="3886200" indent="-228600" defTabSz="969963" eaLnBrk="0" fontAlgn="base" hangingPunct="0">
              <a:spcBef>
                <a:spcPct val="0"/>
              </a:spcBef>
              <a:spcAft>
                <a:spcPct val="0"/>
              </a:spcAft>
              <a:defRPr sz="1200">
                <a:solidFill>
                  <a:schemeClr val="tx1"/>
                </a:solidFill>
                <a:latin typeface="Times New Roman" pitchFamily="18" charset="0"/>
              </a:defRPr>
            </a:lvl9pPr>
          </a:lstStyle>
          <a:p>
            <a:fld id="{3F92CC83-4A14-483D-AF1E-6763D2FF323C}" type="slidenum">
              <a:rPr lang="fr-FR" sz="1000" smtClean="0"/>
              <a:pPr/>
              <a:t>1</a:t>
            </a:fld>
            <a:endParaRPr lang="fr-FR" sz="10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9875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xfrm>
            <a:off x="1155700" y="744538"/>
            <a:ext cx="3233738" cy="2365375"/>
          </a:xfrm>
          <a:ln/>
        </p:spPr>
      </p:sp>
      <p:sp>
        <p:nvSpPr>
          <p:cNvPr id="32771" name="Notizenplatzhalter 2"/>
          <p:cNvSpPr>
            <a:spLocks noGrp="1"/>
          </p:cNvSpPr>
          <p:nvPr>
            <p:ph type="body" idx="1"/>
          </p:nvPr>
        </p:nvSpPr>
        <p:spPr>
          <a:noFill/>
          <a:ln/>
        </p:spPr>
        <p:txBody>
          <a:bodyPr/>
          <a:lstStyle/>
          <a:p>
            <a:endParaRPr lang="de-CH" sz="1000" dirty="0">
              <a:latin typeface="Arial" charset="0"/>
            </a:endParaRPr>
          </a:p>
          <a:p>
            <a:endParaRPr lang="de-CH" dirty="0">
              <a:latin typeface="Arial" charset="0"/>
            </a:endParaRPr>
          </a:p>
        </p:txBody>
      </p:sp>
      <p:sp>
        <p:nvSpPr>
          <p:cNvPr id="32772" name="Foliennummernplatzhalter 3"/>
          <p:cNvSpPr>
            <a:spLocks noGrp="1"/>
          </p:cNvSpPr>
          <p:nvPr>
            <p:ph type="sldNum" sz="quarter" idx="5"/>
          </p:nvPr>
        </p:nvSpPr>
        <p:spPr>
          <a:noFill/>
        </p:spPr>
        <p:txBody>
          <a:bodyPr/>
          <a:lstStyle/>
          <a:p>
            <a:fld id="{91CBE28B-4204-4E82-ACE9-7F2F1ABB347B}" type="slidenum">
              <a:rPr lang="de-CH" smtClean="0"/>
              <a:pPr/>
              <a:t>54</a:t>
            </a:fld>
            <a:endParaRPr lang="de-CH"/>
          </a:p>
        </p:txBody>
      </p:sp>
    </p:spTree>
    <p:extLst>
      <p:ext uri="{BB962C8B-B14F-4D97-AF65-F5344CB8AC3E}">
        <p14:creationId xmlns:p14="http://schemas.microsoft.com/office/powerpoint/2010/main" val="350201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249488"/>
            <a:ext cx="8420100" cy="1550987"/>
          </a:xfrm>
          <a:prstGeom prst="rect">
            <a:avLst/>
          </a:prstGeom>
        </p:spPr>
        <p:txBody>
          <a:bodyPr/>
          <a:lstStyle>
            <a:lvl1pPr algn="ct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485900" y="4102100"/>
            <a:ext cx="6934200" cy="1849438"/>
          </a:xfrm>
          <a:prstGeom prst="rect">
            <a:avLst/>
          </a:prstGeom>
        </p:spPr>
        <p:txBody>
          <a:bodyPr/>
          <a:lstStyle>
            <a:lvl1pPr marL="0" indent="0" algn="ctr">
              <a:buNone/>
              <a:defRPr>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14339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90513"/>
            <a:ext cx="8915400" cy="12065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95300" y="1689100"/>
            <a:ext cx="8915400" cy="47767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78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90513"/>
            <a:ext cx="2228850" cy="61753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90513"/>
            <a:ext cx="6534150" cy="61753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193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311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246850" y="160867"/>
            <a:ext cx="8442457" cy="1206500"/>
          </a:xfrm>
          <a:prstGeom prst="rect">
            <a:avLst/>
          </a:prstGeom>
        </p:spPr>
        <p:txBody>
          <a:bodyPr lIns="97969" tIns="48984" rIns="97969" bIns="48984"/>
          <a:lstStyle/>
          <a:p>
            <a:r>
              <a:rPr lang="fr-FR"/>
              <a:t>Modifiez le style du titre</a:t>
            </a:r>
            <a:endParaRPr lang="fr-CH"/>
          </a:p>
        </p:txBody>
      </p:sp>
      <p:sp>
        <p:nvSpPr>
          <p:cNvPr id="3" name="Espace réservé du tableau 2"/>
          <p:cNvSpPr>
            <a:spLocks noGrp="1"/>
          </p:cNvSpPr>
          <p:nvPr>
            <p:ph type="tbl" idx="1"/>
          </p:nvPr>
        </p:nvSpPr>
        <p:spPr>
          <a:xfrm>
            <a:off x="1281245" y="1689100"/>
            <a:ext cx="8420100" cy="4343400"/>
          </a:xfrm>
          <a:prstGeom prst="rect">
            <a:avLst/>
          </a:prstGeom>
        </p:spPr>
        <p:txBody>
          <a:bodyPr lIns="97969" tIns="48984" rIns="97969" bIns="48984"/>
          <a:lstStyle/>
          <a:p>
            <a:endParaRPr lang="fr-CH"/>
          </a:p>
        </p:txBody>
      </p:sp>
      <p:sp>
        <p:nvSpPr>
          <p:cNvPr id="4" name="Espace réservé du numéro de diapositive 3"/>
          <p:cNvSpPr>
            <a:spLocks noGrp="1"/>
          </p:cNvSpPr>
          <p:nvPr>
            <p:ph type="sldNum" sz="quarter" idx="10"/>
          </p:nvPr>
        </p:nvSpPr>
        <p:spPr>
          <a:xfrm>
            <a:off x="7346950" y="6675967"/>
            <a:ext cx="2063750" cy="482600"/>
          </a:xfrm>
          <a:prstGeom prst="rect">
            <a:avLst/>
          </a:prstGeom>
        </p:spPr>
        <p:txBody>
          <a:bodyPr lIns="97969" tIns="48984" rIns="97969" bIns="48984"/>
          <a:lstStyle>
            <a:lvl1pPr>
              <a:defRPr/>
            </a:lvl1pPr>
          </a:lstStyle>
          <a:p>
            <a:fld id="{BA465A71-3483-4DDD-AD3B-BD602EBDF3C5}" type="slidenum">
              <a:rPr lang="fr-CH"/>
              <a:pPr/>
              <a:t>‹N°›</a:t>
            </a:fld>
            <a:endParaRPr lang="fr-FR"/>
          </a:p>
        </p:txBody>
      </p:sp>
    </p:spTree>
    <p:extLst>
      <p:ext uri="{BB962C8B-B14F-4D97-AF65-F5344CB8AC3E}">
        <p14:creationId xmlns:p14="http://schemas.microsoft.com/office/powerpoint/2010/main" val="205785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436" y="878342"/>
            <a:ext cx="8221436" cy="713694"/>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436" y="1876879"/>
            <a:ext cx="8915400" cy="4776788"/>
          </a:xfrm>
          <a:prstGeom prst="rect">
            <a:avLst/>
          </a:prstGeom>
        </p:spPr>
        <p:txBody>
          <a:bodyPr/>
          <a:lstStyle>
            <a:lvl1pPr marL="342900" indent="-342900">
              <a:buClrTx/>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742950" indent="-285750">
              <a:buClrTx/>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ClrTx/>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buClrTx/>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buClrTx/>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860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651375"/>
            <a:ext cx="8420100" cy="1438275"/>
          </a:xfrm>
          <a:prstGeom prst="rect">
            <a:avLst/>
          </a:prstGeo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82638" y="3068638"/>
            <a:ext cx="8420100" cy="1582737"/>
          </a:xfrm>
          <a:prstGeom prst="rect">
            <a:avLst/>
          </a:prstGeom>
        </p:spPr>
        <p:txBody>
          <a:bodyPr anchor="b"/>
          <a:lstStyle>
            <a:lvl1pPr marL="0" indent="0">
              <a:buNone/>
              <a:defRPr sz="200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5012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0372" y="886505"/>
            <a:ext cx="8915400" cy="12065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5300" y="1689100"/>
            <a:ext cx="4381500" cy="4776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89100"/>
            <a:ext cx="4381500" cy="4776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724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906587"/>
            <a:ext cx="4376738" cy="674687"/>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581274"/>
            <a:ext cx="4376738" cy="417036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906587"/>
            <a:ext cx="4378325" cy="674687"/>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581274"/>
            <a:ext cx="4378325" cy="4170363"/>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220436" y="878342"/>
            <a:ext cx="8221436" cy="713694"/>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7954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20436" y="878342"/>
            <a:ext cx="8221436" cy="713694"/>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7157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899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999219"/>
            <a:ext cx="3259138" cy="1225550"/>
          </a:xfrm>
          <a:prstGeom prst="rect">
            <a:avLst/>
          </a:prstGeo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873500" y="974719"/>
            <a:ext cx="5537200" cy="6176963"/>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2200269"/>
            <a:ext cx="3259138" cy="4951413"/>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7937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5442856"/>
            <a:ext cx="5943600" cy="598488"/>
          </a:xfrm>
          <a:prstGeom prst="rect">
            <a:avLst/>
          </a:prstGeo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941513" y="1021669"/>
            <a:ext cx="5943600" cy="434340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6041344"/>
            <a:ext cx="5943600" cy="849312"/>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031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0"/>
            <a:ext cx="9906000" cy="87357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1200" b="0" i="0" u="none" strike="noStrike" cap="none" normalizeH="0" baseline="0">
              <a:ln>
                <a:noFill/>
              </a:ln>
              <a:solidFill>
                <a:schemeClr val="tx1"/>
              </a:solidFill>
              <a:effectLst/>
              <a:latin typeface="Times New Roman" pitchFamily="18" charset="0"/>
            </a:endParaRPr>
          </a:p>
        </p:txBody>
      </p:sp>
      <p:pic>
        <p:nvPicPr>
          <p:cNvPr id="7" name="Imag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4000" y="81973"/>
            <a:ext cx="1791420" cy="775907"/>
          </a:xfrm>
          <a:prstGeom prst="rect">
            <a:avLst/>
          </a:prstGeom>
        </p:spPr>
      </p:pic>
      <p:cxnSp>
        <p:nvCxnSpPr>
          <p:cNvPr id="8" name="Connecteur droit 7"/>
          <p:cNvCxnSpPr/>
          <p:nvPr userDrawn="1"/>
        </p:nvCxnSpPr>
        <p:spPr bwMode="auto">
          <a:xfrm>
            <a:off x="0" y="873578"/>
            <a:ext cx="9906000" cy="0"/>
          </a:xfrm>
          <a:prstGeom prst="line">
            <a:avLst/>
          </a:prstGeom>
          <a:noFill/>
          <a:ln w="9525" cap="flat" cmpd="sng" algn="ctr">
            <a:solidFill>
              <a:schemeClr val="tx1"/>
            </a:solidFill>
            <a:prstDash val="solid"/>
            <a:round/>
            <a:headEnd type="none" w="med" len="med"/>
            <a:tailEnd type="none" w="med" len="med"/>
          </a:ln>
          <a:effectLst/>
        </p:spPr>
      </p:cxnSp>
      <p:sp>
        <p:nvSpPr>
          <p:cNvPr id="2" name="ZoneTexte 1"/>
          <p:cNvSpPr txBox="1"/>
          <p:nvPr userDrawn="1"/>
        </p:nvSpPr>
        <p:spPr>
          <a:xfrm>
            <a:off x="1913642" y="252686"/>
            <a:ext cx="5552388" cy="523220"/>
          </a:xfrm>
          <a:prstGeom prst="rect">
            <a:avLst/>
          </a:prstGeom>
          <a:noFill/>
        </p:spPr>
        <p:txBody>
          <a:bodyPr wrap="square" rtlCol="0">
            <a:spAutoFit/>
          </a:bodyPr>
          <a:lstStyle/>
          <a:p>
            <a:r>
              <a:rPr lang="fr-CH" sz="1600" b="1" dirty="0">
                <a:latin typeface="Arial" panose="020B0604020202020204" pitchFamily="34" charset="0"/>
                <a:cs typeface="Arial" panose="020B0604020202020204" pitchFamily="34" charset="0"/>
              </a:rPr>
              <a:t>Analyse</a:t>
            </a:r>
            <a:r>
              <a:rPr lang="fr-CH" sz="1600" b="1" baseline="0" dirty="0">
                <a:latin typeface="Arial" panose="020B0604020202020204" pitchFamily="34" charset="0"/>
                <a:cs typeface="Arial" panose="020B0604020202020204" pitchFamily="34" charset="0"/>
              </a:rPr>
              <a:t> </a:t>
            </a:r>
            <a:r>
              <a:rPr lang="fr-CH" sz="1600" b="1" dirty="0">
                <a:latin typeface="Arial" panose="020B0604020202020204" pitchFamily="34" charset="0"/>
                <a:cs typeface="Arial" panose="020B0604020202020204" pitchFamily="34" charset="0"/>
              </a:rPr>
              <a:t>et gestion des risques.</a:t>
            </a:r>
            <a:r>
              <a:rPr lang="fr-CH" sz="1600" b="1" baseline="0" dirty="0">
                <a:latin typeface="Arial" panose="020B0604020202020204" pitchFamily="34" charset="0"/>
                <a:cs typeface="Arial" panose="020B0604020202020204" pitchFamily="34" charset="0"/>
              </a:rPr>
              <a:t> - R. Defert</a:t>
            </a:r>
          </a:p>
          <a:p>
            <a:r>
              <a:rPr lang="fr-CH" baseline="0" dirty="0">
                <a:latin typeface="Arial" panose="020B0604020202020204" pitchFamily="34" charset="0"/>
                <a:cs typeface="Arial" panose="020B0604020202020204" pitchFamily="34" charset="0"/>
              </a:rPr>
              <a:t>Section de génie civil – Master - Semestre automne 2024</a:t>
            </a:r>
            <a:endParaRPr lang="fr-CH" dirty="0">
              <a:latin typeface="Arial" panose="020B0604020202020204" pitchFamily="34" charset="0"/>
              <a:cs typeface="Arial" panose="020B0604020202020204" pitchFamily="34" charset="0"/>
            </a:endParaRPr>
          </a:p>
        </p:txBody>
      </p:sp>
      <p:sp>
        <p:nvSpPr>
          <p:cNvPr id="22" name="ZoneTexte 21"/>
          <p:cNvSpPr txBox="1"/>
          <p:nvPr userDrawn="1"/>
        </p:nvSpPr>
        <p:spPr>
          <a:xfrm>
            <a:off x="6841671" y="252686"/>
            <a:ext cx="2881994" cy="523220"/>
          </a:xfrm>
          <a:prstGeom prst="rect">
            <a:avLst/>
          </a:prstGeom>
          <a:noFill/>
        </p:spPr>
        <p:txBody>
          <a:bodyPr wrap="square" rtlCol="0">
            <a:spAutoFit/>
          </a:bodyPr>
          <a:lstStyle/>
          <a:p>
            <a:pPr algn="r"/>
            <a:r>
              <a:rPr lang="fr-CH" sz="1600" b="1" dirty="0">
                <a:latin typeface="Arial" panose="020B0604020202020204" pitchFamily="34" charset="0"/>
                <a:cs typeface="Arial" panose="020B0604020202020204" pitchFamily="34" charset="0"/>
              </a:rPr>
              <a:t>Semaine 7</a:t>
            </a:r>
            <a:endParaRPr lang="fr-CH" sz="1600" b="1" baseline="0" dirty="0">
              <a:latin typeface="Arial" panose="020B0604020202020204" pitchFamily="34" charset="0"/>
              <a:cs typeface="Arial" panose="020B0604020202020204" pitchFamily="34" charset="0"/>
            </a:endParaRPr>
          </a:p>
          <a:p>
            <a:pPr algn="r"/>
            <a:r>
              <a:rPr lang="fr-CH" baseline="0" dirty="0">
                <a:latin typeface="Arial" panose="020B0604020202020204" pitchFamily="34" charset="0"/>
                <a:cs typeface="Arial" panose="020B0604020202020204" pitchFamily="34" charset="0"/>
              </a:rPr>
              <a:t>Mitigation des risques – page </a:t>
            </a:r>
            <a:fld id="{4FFD2975-C84D-4AB7-B6E6-422AFF4172AA}" type="slidenum">
              <a:rPr lang="fr-CH" baseline="0" smtClean="0">
                <a:latin typeface="Arial" panose="020B0604020202020204" pitchFamily="34" charset="0"/>
                <a:cs typeface="Arial" panose="020B0604020202020204" pitchFamily="34" charset="0"/>
              </a:rPr>
              <a:pPr algn="r"/>
              <a:t>‹N°›</a:t>
            </a:fld>
            <a:endParaRPr lang="fr-CH"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r" rtl="0" eaLnBrk="0" fontAlgn="base" hangingPunct="0">
        <a:spcBef>
          <a:spcPct val="0"/>
        </a:spcBef>
        <a:spcAft>
          <a:spcPct val="0"/>
        </a:spcAft>
        <a:defRPr sz="4000" b="1">
          <a:solidFill>
            <a:schemeClr val="tx1"/>
          </a:solidFill>
          <a:latin typeface="+mj-lt"/>
          <a:ea typeface="+mj-ea"/>
          <a:cs typeface="+mj-cs"/>
        </a:defRPr>
      </a:lvl1pPr>
      <a:lvl2pPr algn="r" rtl="0" eaLnBrk="0" fontAlgn="base" hangingPunct="0">
        <a:spcBef>
          <a:spcPct val="0"/>
        </a:spcBef>
        <a:spcAft>
          <a:spcPct val="0"/>
        </a:spcAft>
        <a:defRPr sz="4000" b="1">
          <a:solidFill>
            <a:schemeClr val="tx1"/>
          </a:solidFill>
          <a:latin typeface="Times New Roman" pitchFamily="18" charset="0"/>
        </a:defRPr>
      </a:lvl2pPr>
      <a:lvl3pPr algn="r" rtl="0" eaLnBrk="0" fontAlgn="base" hangingPunct="0">
        <a:spcBef>
          <a:spcPct val="0"/>
        </a:spcBef>
        <a:spcAft>
          <a:spcPct val="0"/>
        </a:spcAft>
        <a:defRPr sz="4000" b="1">
          <a:solidFill>
            <a:schemeClr val="tx1"/>
          </a:solidFill>
          <a:latin typeface="Times New Roman" pitchFamily="18" charset="0"/>
        </a:defRPr>
      </a:lvl3pPr>
      <a:lvl4pPr algn="r" rtl="0" eaLnBrk="0" fontAlgn="base" hangingPunct="0">
        <a:spcBef>
          <a:spcPct val="0"/>
        </a:spcBef>
        <a:spcAft>
          <a:spcPct val="0"/>
        </a:spcAft>
        <a:defRPr sz="4000" b="1">
          <a:solidFill>
            <a:schemeClr val="tx1"/>
          </a:solidFill>
          <a:latin typeface="Times New Roman" pitchFamily="18" charset="0"/>
        </a:defRPr>
      </a:lvl4pPr>
      <a:lvl5pPr algn="r" rtl="0" eaLnBrk="0" fontAlgn="base" hangingPunct="0">
        <a:spcBef>
          <a:spcPct val="0"/>
        </a:spcBef>
        <a:spcAft>
          <a:spcPct val="0"/>
        </a:spcAft>
        <a:defRPr sz="4000" b="1">
          <a:solidFill>
            <a:schemeClr val="tx1"/>
          </a:solidFill>
          <a:latin typeface="Times New Roman" pitchFamily="18" charset="0"/>
        </a:defRPr>
      </a:lvl5pPr>
      <a:lvl6pPr marL="457200" algn="r" rtl="0" eaLnBrk="0" fontAlgn="base" hangingPunct="0">
        <a:spcBef>
          <a:spcPct val="0"/>
        </a:spcBef>
        <a:spcAft>
          <a:spcPct val="0"/>
        </a:spcAft>
        <a:defRPr sz="4000" b="1">
          <a:solidFill>
            <a:schemeClr val="tx1"/>
          </a:solidFill>
          <a:latin typeface="Times New Roman" pitchFamily="18" charset="0"/>
        </a:defRPr>
      </a:lvl6pPr>
      <a:lvl7pPr marL="914400" algn="r" rtl="0" eaLnBrk="0" fontAlgn="base" hangingPunct="0">
        <a:spcBef>
          <a:spcPct val="0"/>
        </a:spcBef>
        <a:spcAft>
          <a:spcPct val="0"/>
        </a:spcAft>
        <a:defRPr sz="4000" b="1">
          <a:solidFill>
            <a:schemeClr val="tx1"/>
          </a:solidFill>
          <a:latin typeface="Times New Roman" pitchFamily="18" charset="0"/>
        </a:defRPr>
      </a:lvl7pPr>
      <a:lvl8pPr marL="1371600" algn="r" rtl="0" eaLnBrk="0" fontAlgn="base" hangingPunct="0">
        <a:spcBef>
          <a:spcPct val="0"/>
        </a:spcBef>
        <a:spcAft>
          <a:spcPct val="0"/>
        </a:spcAft>
        <a:defRPr sz="4000" b="1">
          <a:solidFill>
            <a:schemeClr val="tx1"/>
          </a:solidFill>
          <a:latin typeface="Times New Roman" pitchFamily="18" charset="0"/>
        </a:defRPr>
      </a:lvl8pPr>
      <a:lvl9pPr marL="1828800" algn="r" rtl="0" eaLnBrk="0" fontAlgn="base" hangingPunct="0">
        <a:spcBef>
          <a:spcPct val="0"/>
        </a:spcBef>
        <a:spcAft>
          <a:spcPct val="0"/>
        </a:spcAft>
        <a:defRPr sz="40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Blip>
          <a:blip r:embed="rId16"/>
        </a:buBlip>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Font typeface="Wingdings" pitchFamily="2" charset="2"/>
        <a:buChar char="w"/>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100000"/>
        <a:buFont typeface="Times New Roman" pitchFamily="18" charset="0"/>
        <a:buChar char="–"/>
        <a:defRPr>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h/url?sa=i&amp;rct=j&amp;q=&amp;esrc=s&amp;source=images&amp;cd=&amp;cad=rja&amp;uact=8&amp;ved=0ahUKEwiCh7OwvrLQAhXDOxoKHV0SB_AQjRwIBw&amp;url=http://histoire-geo-seconde.blogspot.com/2006/10/frontires-barrires-ou-interfaces.html&amp;bvm=bv.139250283,d.d2s&amp;psig=AFQjCNEpAJhGOG8v04EPN-SnK3yAs0yg-g&amp;ust=1479564714904304"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h/url?sa=i&amp;rct=j&amp;q=&amp;esrc=s&amp;source=images&amp;cd=&amp;cad=rja&amp;uact=8&amp;ved=0ahUKEwiWncb_vrLQAhXEyRoKHZI1BAMQjRwIBw&amp;url=http://www.schengenvisainfo.com/visa-interview-questions-asked/&amp;bvm=bv.139250283,d.d2s&amp;psig=AFQjCNFUho49T3RQhSE9WiBqOvEQdZMOfw&amp;ust=1479564884191243"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eo.fr.ch/" TargetMode="External"/><Relationship Id="rId7" Type="http://schemas.openxmlformats.org/officeDocument/2006/relationships/image" Target="../media/image4.png"/><Relationship Id="rId2" Type="http://schemas.openxmlformats.org/officeDocument/2006/relationships/hyperlink" Target="http://www.geo.vd.ch/"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kkgeo.ch/fr/geodonnees/geoportails-cantonaux" TargetMode="External"/><Relationship Id="rId4" Type="http://schemas.openxmlformats.org/officeDocument/2006/relationships/hyperlink" Target="http://www.geo.lu.ch/"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h/url?sa=i&amp;rct=j&amp;q=&amp;esrc=s&amp;source=images&amp;cd=&amp;cad=rja&amp;uact=8&amp;ved=0ahUKEwivlejnv7LQAhWGcBoKHay7D_4QjRwIBw&amp;url=http://bdnews24.com/world/americas/2016/07/12/after-dallas-shooting-us-police-forces-rethinking-tactics&amp;bvm=bv.139250283,d.d2s&amp;psig=AFQjCNFYgtJIMT1ZDiNPdJjqN4znuBwNsw&amp;ust=1479565005194832"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h/url?sa=i&amp;rct=j&amp;q=&amp;esrc=s&amp;source=images&amp;cd=&amp;cad=rja&amp;uact=8&amp;ved=0ahUKEwiuwcOwx7LQAhVGtBoKHaO4Ck0QjRwIBw&amp;url=http://www.helpdoctors.org/index.php?tag/inondations&amp;bvm=bv.139250283,d.d2s&amp;psig=AFQjCNHFApPc83VZQQ4EzNSWfBt3EU1MoQ&amp;ust=147956715093261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s://fr.wikipedia.org/wiki/Risque_naturel" TargetMode="External"/><Relationship Id="rId13" Type="http://schemas.openxmlformats.org/officeDocument/2006/relationships/hyperlink" Target="https://fr.wikipedia.org/wiki/Direction_g%C3%A9n%C3%A9rale_de_la_Pr%C3%A9vention_des_risques" TargetMode="External"/><Relationship Id="rId3" Type="http://schemas.openxmlformats.org/officeDocument/2006/relationships/hyperlink" Target="https://fr.wikipedia.org/wiki/Environnement" TargetMode="External"/><Relationship Id="rId7" Type="http://schemas.openxmlformats.org/officeDocument/2006/relationships/hyperlink" Target="https://fr.wikipedia.org/wiki/Politique_climatique" TargetMode="External"/><Relationship Id="rId12" Type="http://schemas.openxmlformats.org/officeDocument/2006/relationships/hyperlink" Target="https://fr.wikipedia.org/wiki/Direction_g%C3%A9n%C3%A9rale_de_l%27%C3%89nergie_et_du_Climat" TargetMode="External"/><Relationship Id="rId2" Type="http://schemas.openxmlformats.org/officeDocument/2006/relationships/hyperlink" Target="https://fr.wikipedia.org/wiki/D%C3%A9veloppement_durable" TargetMode="External"/><Relationship Id="rId1" Type="http://schemas.openxmlformats.org/officeDocument/2006/relationships/slideLayout" Target="../slideLayouts/slideLayout2.xml"/><Relationship Id="rId6" Type="http://schemas.openxmlformats.org/officeDocument/2006/relationships/hyperlink" Target="https://fr.wikipedia.org/wiki/%C3%89nergie_en_France" TargetMode="External"/><Relationship Id="rId11" Type="http://schemas.openxmlformats.org/officeDocument/2006/relationships/hyperlink" Target="https://fr.wikipedia.org/wiki/Transport_en_France" TargetMode="External"/><Relationship Id="rId5" Type="http://schemas.openxmlformats.org/officeDocument/2006/relationships/hyperlink" Target="https://fr.wikipedia.org/wiki/Transition_%C3%A9nerg%C3%A9tique" TargetMode="External"/><Relationship Id="rId10" Type="http://schemas.openxmlformats.org/officeDocument/2006/relationships/hyperlink" Target="https://fr.wikipedia.org/wiki/S%C3%A9curit%C3%A9_industrielle" TargetMode="External"/><Relationship Id="rId4" Type="http://schemas.openxmlformats.org/officeDocument/2006/relationships/hyperlink" Target="https://fr.wikipedia.org/wiki/Technologie_verte" TargetMode="External"/><Relationship Id="rId9" Type="http://schemas.openxmlformats.org/officeDocument/2006/relationships/hyperlink" Target="https://fr.wikipedia.org/wiki/Risque#Dans_l'industrie" TargetMode="External"/><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png"/><Relationship Id="rId16"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svg"/><Relationship Id="rId3" Type="http://schemas.openxmlformats.org/officeDocument/2006/relationships/image" Target="../media/image62.svg"/><Relationship Id="rId7" Type="http://schemas.openxmlformats.org/officeDocument/2006/relationships/image" Target="../media/image66.svg"/><Relationship Id="rId12" Type="http://schemas.openxmlformats.org/officeDocument/2006/relationships/image" Target="../media/image71.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svg"/><Relationship Id="rId15" Type="http://schemas.openxmlformats.org/officeDocument/2006/relationships/image" Target="../media/image74.sv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svg"/><Relationship Id="rId14" Type="http://schemas.openxmlformats.org/officeDocument/2006/relationships/image" Target="../media/image7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br>
              <a:rPr lang="fr-CH" sz="2400" dirty="0">
                <a:latin typeface="Verdana" pitchFamily="34" charset="0"/>
              </a:rPr>
            </a:br>
            <a:r>
              <a:rPr lang="fr-CH" sz="3600" dirty="0">
                <a:latin typeface="Verdana" pitchFamily="34" charset="0"/>
              </a:rPr>
              <a:t>Analyse et gestion de risque</a:t>
            </a:r>
            <a:br>
              <a:rPr lang="fr-CH" sz="2400" dirty="0">
                <a:latin typeface="Verdana" pitchFamily="34" charset="0"/>
              </a:rPr>
            </a:br>
            <a:r>
              <a:rPr lang="fr-CH" sz="2400" b="0" i="1" dirty="0">
                <a:latin typeface="Verdana" pitchFamily="34" charset="0"/>
              </a:rPr>
              <a:t>Risk Analysis and Management</a:t>
            </a:r>
            <a:br>
              <a:rPr lang="fr-CH" sz="2400" dirty="0">
                <a:latin typeface="Verdana" pitchFamily="34" charset="0"/>
              </a:rPr>
            </a:br>
            <a:br>
              <a:rPr lang="fr-CH" sz="2400" dirty="0">
                <a:latin typeface="Verdana" pitchFamily="34" charset="0"/>
              </a:rPr>
            </a:br>
            <a:r>
              <a:rPr lang="fr-CH" sz="2400" dirty="0">
                <a:solidFill>
                  <a:srgbClr val="FF0000"/>
                </a:solidFill>
                <a:latin typeface="Verdana" pitchFamily="34" charset="0"/>
              </a:rPr>
              <a:t>Semaine 7: Mitigation des risques</a:t>
            </a:r>
            <a:endParaRPr lang="fr-CH" dirty="0"/>
          </a:p>
        </p:txBody>
      </p:sp>
    </p:spTree>
    <p:extLst>
      <p:ext uri="{BB962C8B-B14F-4D97-AF65-F5344CB8AC3E}">
        <p14:creationId xmlns:p14="http://schemas.microsoft.com/office/powerpoint/2010/main" val="181780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a:xfrm>
            <a:off x="220435" y="878342"/>
            <a:ext cx="9524065" cy="713694"/>
          </a:xfrm>
        </p:spPr>
        <p:txBody>
          <a:bodyPr lIns="97969" tIns="48984" rIns="97969" bIns="48984"/>
          <a:lstStyle/>
          <a:p>
            <a:r>
              <a:rPr lang="fr-CH" dirty="0"/>
              <a:t>Typologie des mesures de mitigation</a:t>
            </a:r>
          </a:p>
        </p:txBody>
      </p:sp>
      <p:sp>
        <p:nvSpPr>
          <p:cNvPr id="101379" name="Rectangle 1027"/>
          <p:cNvSpPr>
            <a:spLocks noGrp="1" noChangeArrowheads="1"/>
          </p:cNvSpPr>
          <p:nvPr>
            <p:ph type="body" idx="1"/>
          </p:nvPr>
        </p:nvSpPr>
        <p:spPr>
          <a:xfrm>
            <a:off x="1426028" y="1876879"/>
            <a:ext cx="7709807" cy="4776788"/>
          </a:xfrm>
        </p:spPr>
        <p:txBody>
          <a:bodyPr lIns="97969" tIns="48984" rIns="97969" bIns="48984"/>
          <a:lstStyle/>
          <a:p>
            <a:pPr marL="0" indent="0">
              <a:buNone/>
            </a:pPr>
            <a:r>
              <a:rPr lang="fr-CH" sz="3000" dirty="0">
                <a:solidFill>
                  <a:srgbClr val="FF0000"/>
                </a:solidFill>
              </a:rPr>
              <a:t>Constructives</a:t>
            </a:r>
            <a:r>
              <a:rPr lang="fr-CH" sz="3000" dirty="0"/>
              <a:t>, conceptuelles</a:t>
            </a:r>
          </a:p>
          <a:p>
            <a:pPr marL="457200" lvl="1" indent="0">
              <a:buNone/>
            </a:pPr>
            <a:r>
              <a:rPr lang="fr-CH" sz="2600" dirty="0"/>
              <a:t>Génie civil, architecture, conception mécanique, logiciel, etc.</a:t>
            </a:r>
          </a:p>
          <a:p>
            <a:pPr marL="0" indent="0">
              <a:buNone/>
            </a:pPr>
            <a:r>
              <a:rPr lang="fr-CH" sz="3000" dirty="0">
                <a:solidFill>
                  <a:srgbClr val="FF0000"/>
                </a:solidFill>
              </a:rPr>
              <a:t>Administratives</a:t>
            </a:r>
            <a:r>
              <a:rPr lang="fr-CH" sz="3000" dirty="0"/>
              <a:t>, politiques et législatives</a:t>
            </a:r>
          </a:p>
          <a:p>
            <a:pPr marL="457200" lvl="1" indent="0">
              <a:buNone/>
            </a:pPr>
            <a:r>
              <a:rPr lang="fr-CH" sz="2600" dirty="0"/>
              <a:t>Droit public et privé, droit administratif, assurances, aménagement du territoire, système de subventionnement, etc.</a:t>
            </a:r>
          </a:p>
          <a:p>
            <a:pPr marL="0" indent="0">
              <a:buNone/>
            </a:pPr>
            <a:r>
              <a:rPr lang="fr-CH" sz="3000" dirty="0">
                <a:solidFill>
                  <a:srgbClr val="FF0000"/>
                </a:solidFill>
              </a:rPr>
              <a:t>Organisationnelles</a:t>
            </a:r>
            <a:r>
              <a:rPr lang="fr-CH" sz="3000" dirty="0"/>
              <a:t> /opérationnelles</a:t>
            </a:r>
          </a:p>
          <a:p>
            <a:pPr marL="457200" lvl="1" indent="0">
              <a:buNone/>
            </a:pPr>
            <a:r>
              <a:rPr lang="fr-CH" sz="2600" dirty="0"/>
              <a:t>Systèmes d’alarme, surveillance, concept de protection de la population, armée, pompiers, plans d’intervention</a:t>
            </a:r>
          </a:p>
        </p:txBody>
      </p:sp>
      <p:pic>
        <p:nvPicPr>
          <p:cNvPr id="1028" name="Picture 4" descr="screwdrive icon, wrench icon, tool icon, equipment icon, construction icon">
            <a:extLst>
              <a:ext uri="{FF2B5EF4-FFF2-40B4-BE49-F238E27FC236}">
                <a16:creationId xmlns:a16="http://schemas.microsoft.com/office/drawing/2014/main" id="{9795C614-EED5-DD13-5B33-629A0BD04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53" y="2163765"/>
            <a:ext cx="940875" cy="940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cône La politique dans Unocha">
            <a:extLst>
              <a:ext uri="{FF2B5EF4-FFF2-40B4-BE49-F238E27FC236}">
                <a16:creationId xmlns:a16="http://schemas.microsoft.com/office/drawing/2014/main" id="{06C44B77-8EEC-1B10-EAB8-716502B70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76" y="3790958"/>
            <a:ext cx="841628" cy="9408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rganization icon - Free download on Iconfinder">
            <a:extLst>
              <a:ext uri="{FF2B5EF4-FFF2-40B4-BE49-F238E27FC236}">
                <a16:creationId xmlns:a16="http://schemas.microsoft.com/office/drawing/2014/main" id="{99E17E6B-8F61-3DEE-F846-FD4D6F4A15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52" y="5627066"/>
            <a:ext cx="940876" cy="94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61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13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3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3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3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ChangeArrowheads="1"/>
          </p:cNvSpPr>
          <p:nvPr/>
        </p:nvSpPr>
        <p:spPr bwMode="auto">
          <a:xfrm>
            <a:off x="1353841" y="1021008"/>
            <a:ext cx="8552158" cy="613304"/>
          </a:xfrm>
          <a:prstGeom prst="rect">
            <a:avLst/>
          </a:prstGeom>
        </p:spPr>
        <p:txBody>
          <a:bodyPr lIns="97969" tIns="48984" rIns="97969" bIns="48984"/>
          <a:lstStyle/>
          <a:p>
            <a:r>
              <a:rPr lang="fr-FR" sz="3600" b="1" dirty="0">
                <a:latin typeface="Arial" panose="020B0604020202020204" pitchFamily="34" charset="0"/>
                <a:ea typeface="+mj-ea"/>
                <a:cs typeface="Arial" panose="020B0604020202020204" pitchFamily="34" charset="0"/>
              </a:rPr>
              <a:t>Mesures constructives (exemples)</a:t>
            </a:r>
          </a:p>
        </p:txBody>
      </p:sp>
      <p:grpSp>
        <p:nvGrpSpPr>
          <p:cNvPr id="93187" name="Group 1027"/>
          <p:cNvGrpSpPr>
            <a:grpSpLocks/>
          </p:cNvGrpSpPr>
          <p:nvPr/>
        </p:nvGrpSpPr>
        <p:grpSpPr bwMode="auto">
          <a:xfrm>
            <a:off x="5608241" y="2449449"/>
            <a:ext cx="4098263" cy="4423833"/>
            <a:chOff x="3394" y="816"/>
            <a:chExt cx="2383" cy="2640"/>
          </a:xfrm>
        </p:grpSpPr>
        <p:pic>
          <p:nvPicPr>
            <p:cNvPr id="93188" name="Picture 1028" descr="~AUT0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 y="816"/>
              <a:ext cx="2383" cy="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9" name="Text Box 1029"/>
            <p:cNvSpPr txBox="1">
              <a:spLocks noChangeArrowheads="1"/>
            </p:cNvSpPr>
            <p:nvPr/>
          </p:nvSpPr>
          <p:spPr bwMode="auto">
            <a:xfrm>
              <a:off x="3696" y="3264"/>
              <a:ext cx="206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fr-FR" sz="1500">
                  <a:solidFill>
                    <a:schemeClr val="tx2"/>
                  </a:solidFill>
                  <a:latin typeface="Arial" charset="0"/>
                </a:rPr>
                <a:t>Paravalanches, Davos, GR</a:t>
              </a:r>
            </a:p>
          </p:txBody>
        </p:sp>
      </p:grpSp>
      <p:grpSp>
        <p:nvGrpSpPr>
          <p:cNvPr id="93190" name="Group 1030"/>
          <p:cNvGrpSpPr>
            <a:grpSpLocks/>
          </p:cNvGrpSpPr>
          <p:nvPr/>
        </p:nvGrpSpPr>
        <p:grpSpPr bwMode="auto">
          <a:xfrm>
            <a:off x="1092068" y="2452914"/>
            <a:ext cx="4044950" cy="4343400"/>
            <a:chOff x="768" y="1152"/>
            <a:chExt cx="2352" cy="2592"/>
          </a:xfrm>
        </p:grpSpPr>
        <p:pic>
          <p:nvPicPr>
            <p:cNvPr id="93191" name="Picture 1031" descr="~AUT0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152"/>
              <a:ext cx="2340" cy="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92" name="Text Box 1032"/>
            <p:cNvSpPr txBox="1">
              <a:spLocks noChangeArrowheads="1"/>
            </p:cNvSpPr>
            <p:nvPr/>
          </p:nvSpPr>
          <p:spPr bwMode="auto">
            <a:xfrm>
              <a:off x="1056" y="3552"/>
              <a:ext cx="2064"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fr-FR" sz="1500">
                  <a:solidFill>
                    <a:schemeClr val="tx2"/>
                  </a:solidFill>
                  <a:latin typeface="Arial" charset="0"/>
                </a:rPr>
                <a:t>Forêt protectrice, Realp, UR</a:t>
              </a:r>
            </a:p>
          </p:txBody>
        </p:sp>
      </p:grpSp>
      <p:pic>
        <p:nvPicPr>
          <p:cNvPr id="2" name="Picture 4" descr="screwdrive icon, wrench icon, tool icon, equipment icon, construction icon">
            <a:extLst>
              <a:ext uri="{FF2B5EF4-FFF2-40B4-BE49-F238E27FC236}">
                <a16:creationId xmlns:a16="http://schemas.microsoft.com/office/drawing/2014/main" id="{19FCDD79-D88E-7813-D85D-7CC2806DC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66" y="1021008"/>
            <a:ext cx="940875" cy="94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95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7" descr="~AUT0024"/>
          <p:cNvPicPr>
            <a:picLocks noChangeAspect="1" noChangeArrowheads="1"/>
          </p:cNvPicPr>
          <p:nvPr/>
        </p:nvPicPr>
        <p:blipFill rotWithShape="1">
          <a:blip r:embed="rId2">
            <a:extLst>
              <a:ext uri="{28A0092B-C50C-407E-A947-70E740481C1C}">
                <a14:useLocalDpi xmlns:a14="http://schemas.microsoft.com/office/drawing/2010/main" val="0"/>
              </a:ext>
            </a:extLst>
          </a:blip>
          <a:srcRect t="51723"/>
          <a:stretch/>
        </p:blipFill>
        <p:spPr bwMode="auto">
          <a:xfrm>
            <a:off x="979775" y="2716466"/>
            <a:ext cx="3590925" cy="293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3" name="Text Box 1029"/>
          <p:cNvSpPr txBox="1">
            <a:spLocks noChangeArrowheads="1"/>
          </p:cNvSpPr>
          <p:nvPr/>
        </p:nvSpPr>
        <p:spPr bwMode="auto">
          <a:xfrm>
            <a:off x="979775" y="5668776"/>
            <a:ext cx="3467100" cy="3297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69" tIns="48984" rIns="97969" bIns="48984">
            <a:spAutoFit/>
          </a:bodyPr>
          <a:lstStyle/>
          <a:p>
            <a:pPr eaLnBrk="0" hangingPunct="0">
              <a:spcBef>
                <a:spcPct val="50000"/>
              </a:spcBef>
            </a:pPr>
            <a:r>
              <a:rPr lang="fr-FR" sz="1500" b="1" dirty="0">
                <a:solidFill>
                  <a:schemeClr val="tx2"/>
                </a:solidFill>
                <a:latin typeface="Arial" charset="0"/>
              </a:rPr>
              <a:t>Ligne du St-Gothard, </a:t>
            </a:r>
            <a:r>
              <a:rPr lang="fr-FR" sz="1500" b="1" dirty="0" err="1">
                <a:solidFill>
                  <a:schemeClr val="tx2"/>
                </a:solidFill>
                <a:latin typeface="Arial" charset="0"/>
              </a:rPr>
              <a:t>Rorbach</a:t>
            </a:r>
            <a:r>
              <a:rPr lang="fr-FR" sz="1500" b="1" dirty="0">
                <a:solidFill>
                  <a:schemeClr val="tx2"/>
                </a:solidFill>
                <a:latin typeface="Arial" charset="0"/>
              </a:rPr>
              <a:t>, UR</a:t>
            </a:r>
          </a:p>
        </p:txBody>
      </p:sp>
      <p:sp>
        <p:nvSpPr>
          <p:cNvPr id="94214" name="Text Box 1030"/>
          <p:cNvSpPr txBox="1">
            <a:spLocks noChangeArrowheads="1"/>
          </p:cNvSpPr>
          <p:nvPr/>
        </p:nvSpPr>
        <p:spPr bwMode="auto">
          <a:xfrm>
            <a:off x="2759879" y="3021263"/>
            <a:ext cx="1155700" cy="4189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69" tIns="48984" rIns="97969" bIns="48984">
            <a:spAutoFit/>
          </a:bodyPr>
          <a:lstStyle/>
          <a:p>
            <a:pPr algn="ctr" eaLnBrk="0" hangingPunct="0">
              <a:spcBef>
                <a:spcPct val="50000"/>
              </a:spcBef>
            </a:pPr>
            <a:r>
              <a:rPr lang="fr-FR" sz="2100" b="1" dirty="0">
                <a:solidFill>
                  <a:srgbClr val="FC0128"/>
                </a:solidFill>
                <a:latin typeface="Arial" charset="0"/>
              </a:rPr>
              <a:t>1981</a:t>
            </a:r>
          </a:p>
        </p:txBody>
      </p:sp>
      <p:grpSp>
        <p:nvGrpSpPr>
          <p:cNvPr id="5" name="Groupe 4"/>
          <p:cNvGrpSpPr/>
          <p:nvPr/>
        </p:nvGrpSpPr>
        <p:grpSpPr>
          <a:xfrm>
            <a:off x="5257999" y="2716466"/>
            <a:ext cx="3590925" cy="3040548"/>
            <a:chOff x="5257999" y="2716466"/>
            <a:chExt cx="3590925" cy="3040548"/>
          </a:xfrm>
        </p:grpSpPr>
        <p:pic>
          <p:nvPicPr>
            <p:cNvPr id="94211" name="Picture 1027" descr="~AUT002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5257999" y="2716466"/>
              <a:ext cx="3590925" cy="304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5" name="Text Box 1031"/>
            <p:cNvSpPr txBox="1">
              <a:spLocks noChangeArrowheads="1"/>
            </p:cNvSpPr>
            <p:nvPr/>
          </p:nvSpPr>
          <p:spPr bwMode="auto">
            <a:xfrm>
              <a:off x="5675116" y="3021263"/>
              <a:ext cx="928948" cy="4189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7969" tIns="48984" rIns="97969" bIns="48984">
              <a:spAutoFit/>
            </a:bodyPr>
            <a:lstStyle/>
            <a:p>
              <a:pPr algn="ctr" eaLnBrk="0" hangingPunct="0">
                <a:spcBef>
                  <a:spcPct val="50000"/>
                </a:spcBef>
              </a:pPr>
              <a:r>
                <a:rPr lang="fr-FR" sz="2100" b="1" dirty="0">
                  <a:solidFill>
                    <a:srgbClr val="FC0128"/>
                  </a:solidFill>
                  <a:latin typeface="Arial" charset="0"/>
                </a:rPr>
                <a:t>1999</a:t>
              </a:r>
            </a:p>
          </p:txBody>
        </p:sp>
      </p:grpSp>
      <p:sp>
        <p:nvSpPr>
          <p:cNvPr id="8" name="Rectangle 1026">
            <a:extLst>
              <a:ext uri="{FF2B5EF4-FFF2-40B4-BE49-F238E27FC236}">
                <a16:creationId xmlns:a16="http://schemas.microsoft.com/office/drawing/2014/main" id="{ECB875EA-C381-7E4E-C8E5-38964FEB680C}"/>
              </a:ext>
            </a:extLst>
          </p:cNvPr>
          <p:cNvSpPr>
            <a:spLocks noChangeArrowheads="1"/>
          </p:cNvSpPr>
          <p:nvPr/>
        </p:nvSpPr>
        <p:spPr bwMode="auto">
          <a:xfrm>
            <a:off x="1353841" y="1021008"/>
            <a:ext cx="8552158" cy="613304"/>
          </a:xfrm>
          <a:prstGeom prst="rect">
            <a:avLst/>
          </a:prstGeom>
        </p:spPr>
        <p:txBody>
          <a:bodyPr lIns="97969" tIns="48984" rIns="97969" bIns="48984"/>
          <a:lstStyle/>
          <a:p>
            <a:r>
              <a:rPr lang="fr-FR" sz="3600" b="1" dirty="0">
                <a:latin typeface="Arial" panose="020B0604020202020204" pitchFamily="34" charset="0"/>
                <a:ea typeface="+mj-ea"/>
                <a:cs typeface="Arial" panose="020B0604020202020204" pitchFamily="34" charset="0"/>
              </a:rPr>
              <a:t>Mesures constructives (exemples)</a:t>
            </a:r>
          </a:p>
        </p:txBody>
      </p:sp>
      <p:pic>
        <p:nvPicPr>
          <p:cNvPr id="9" name="Picture 4" descr="screwdrive icon, wrench icon, tool icon, equipment icon, construction icon">
            <a:extLst>
              <a:ext uri="{FF2B5EF4-FFF2-40B4-BE49-F238E27FC236}">
                <a16:creationId xmlns:a16="http://schemas.microsoft.com/office/drawing/2014/main" id="{175FC7B9-8BF9-8223-E664-EE895FF41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66" y="1021008"/>
            <a:ext cx="940875" cy="94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87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ext Box 1028"/>
          <p:cNvSpPr txBox="1">
            <a:spLocks noChangeArrowheads="1"/>
          </p:cNvSpPr>
          <p:nvPr/>
        </p:nvSpPr>
        <p:spPr bwMode="auto">
          <a:xfrm>
            <a:off x="5137018" y="6147503"/>
            <a:ext cx="4044950" cy="4189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69" tIns="48984" rIns="97969" bIns="48984">
            <a:spAutoFit/>
          </a:bodyPr>
          <a:lstStyle/>
          <a:p>
            <a:pPr eaLnBrk="0" hangingPunct="0">
              <a:spcBef>
                <a:spcPct val="50000"/>
              </a:spcBef>
            </a:pPr>
            <a:r>
              <a:rPr lang="fr-FR" sz="2100" b="1" dirty="0">
                <a:solidFill>
                  <a:srgbClr val="00279F"/>
                </a:solidFill>
                <a:latin typeface="Arial" charset="0"/>
              </a:rPr>
              <a:t>Appliquer les normes!</a:t>
            </a:r>
          </a:p>
        </p:txBody>
      </p:sp>
      <p:pic>
        <p:nvPicPr>
          <p:cNvPr id="95237" name="Picture 1029" descr="~AUT0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068" y="1805558"/>
            <a:ext cx="7023629" cy="393955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8" name="Text Box 1030"/>
          <p:cNvSpPr txBox="1">
            <a:spLocks noChangeArrowheads="1"/>
          </p:cNvSpPr>
          <p:nvPr/>
        </p:nvSpPr>
        <p:spPr bwMode="auto">
          <a:xfrm>
            <a:off x="7778618" y="5384114"/>
            <a:ext cx="1898650" cy="3297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69" tIns="48984" rIns="97969" bIns="48984">
            <a:spAutoFit/>
          </a:bodyPr>
          <a:lstStyle/>
          <a:p>
            <a:pPr algn="r" eaLnBrk="0" hangingPunct="0">
              <a:spcBef>
                <a:spcPct val="50000"/>
              </a:spcBef>
            </a:pPr>
            <a:r>
              <a:rPr lang="fr-FR" sz="1500" dirty="0">
                <a:solidFill>
                  <a:schemeClr val="bg1"/>
                </a:solidFill>
                <a:latin typeface="Arial" charset="0"/>
              </a:rPr>
              <a:t>Kobe, 17.1.95</a:t>
            </a:r>
          </a:p>
        </p:txBody>
      </p:sp>
      <p:sp>
        <p:nvSpPr>
          <p:cNvPr id="95239" name="Text Box 1031"/>
          <p:cNvSpPr txBox="1">
            <a:spLocks noChangeArrowheads="1"/>
          </p:cNvSpPr>
          <p:nvPr/>
        </p:nvSpPr>
        <p:spPr bwMode="auto">
          <a:xfrm>
            <a:off x="514218" y="6273800"/>
            <a:ext cx="1898650" cy="3297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69" tIns="48984" rIns="97969" bIns="48984">
            <a:spAutoFit/>
          </a:bodyPr>
          <a:lstStyle/>
          <a:p>
            <a:pPr eaLnBrk="0" hangingPunct="0">
              <a:spcBef>
                <a:spcPct val="50000"/>
              </a:spcBef>
            </a:pPr>
            <a:r>
              <a:rPr lang="fr-FR" sz="1500">
                <a:solidFill>
                  <a:schemeClr val="bg1"/>
                </a:solidFill>
                <a:latin typeface="Arial" charset="0"/>
              </a:rPr>
              <a:t>Kobe, 17.1.95</a:t>
            </a:r>
          </a:p>
        </p:txBody>
      </p:sp>
      <p:pic>
        <p:nvPicPr>
          <p:cNvPr id="95235" name="Picture 1027" descr="~AUT0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 y="3163711"/>
            <a:ext cx="3358754" cy="34988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lèche droite 1"/>
          <p:cNvSpPr/>
          <p:nvPr/>
        </p:nvSpPr>
        <p:spPr bwMode="auto">
          <a:xfrm rot="10800000">
            <a:off x="8817459" y="3079301"/>
            <a:ext cx="846161" cy="682388"/>
          </a:xfrm>
          <a:prstGeom prst="rightArrow">
            <a:avLst/>
          </a:prstGeom>
          <a:solidFill>
            <a:schemeClr val="accent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1200" b="0" i="0" u="none" strike="noStrike" cap="none" normalizeH="0" baseline="0">
              <a:ln>
                <a:noFill/>
              </a:ln>
              <a:solidFill>
                <a:schemeClr val="tx1"/>
              </a:solidFill>
              <a:effectLst/>
              <a:latin typeface="Times New Roman" pitchFamily="18" charset="0"/>
            </a:endParaRPr>
          </a:p>
        </p:txBody>
      </p:sp>
      <p:sp>
        <p:nvSpPr>
          <p:cNvPr id="4" name="Rectangle 1026">
            <a:extLst>
              <a:ext uri="{FF2B5EF4-FFF2-40B4-BE49-F238E27FC236}">
                <a16:creationId xmlns:a16="http://schemas.microsoft.com/office/drawing/2014/main" id="{CC0BEEFB-700A-BAB4-BDC1-80A44C6B620A}"/>
              </a:ext>
            </a:extLst>
          </p:cNvPr>
          <p:cNvSpPr>
            <a:spLocks noChangeArrowheads="1"/>
          </p:cNvSpPr>
          <p:nvPr/>
        </p:nvSpPr>
        <p:spPr bwMode="auto">
          <a:xfrm>
            <a:off x="1353841" y="1021008"/>
            <a:ext cx="8552158" cy="613304"/>
          </a:xfrm>
          <a:prstGeom prst="rect">
            <a:avLst/>
          </a:prstGeom>
        </p:spPr>
        <p:txBody>
          <a:bodyPr lIns="97969" tIns="48984" rIns="97969" bIns="48984"/>
          <a:lstStyle/>
          <a:p>
            <a:r>
              <a:rPr lang="fr-FR" sz="3600" b="1" dirty="0">
                <a:latin typeface="Arial" panose="020B0604020202020204" pitchFamily="34" charset="0"/>
                <a:ea typeface="+mj-ea"/>
                <a:cs typeface="Arial" panose="020B0604020202020204" pitchFamily="34" charset="0"/>
              </a:rPr>
              <a:t>Mesures constructives (exemples)</a:t>
            </a:r>
          </a:p>
        </p:txBody>
      </p:sp>
      <p:pic>
        <p:nvPicPr>
          <p:cNvPr id="5" name="Picture 4" descr="screwdrive icon, wrench icon, tool icon, equipment icon, construction icon">
            <a:extLst>
              <a:ext uri="{FF2B5EF4-FFF2-40B4-BE49-F238E27FC236}">
                <a16:creationId xmlns:a16="http://schemas.microsoft.com/office/drawing/2014/main" id="{C652D0B3-2849-23BC-28F6-83942C8428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66" y="1021008"/>
            <a:ext cx="940875" cy="94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48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mur frontière&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641" y="1993358"/>
            <a:ext cx="6593568" cy="48792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026">
            <a:extLst>
              <a:ext uri="{FF2B5EF4-FFF2-40B4-BE49-F238E27FC236}">
                <a16:creationId xmlns:a16="http://schemas.microsoft.com/office/drawing/2014/main" id="{1FB20889-C49E-20E3-64D6-B9CCA51E418E}"/>
              </a:ext>
            </a:extLst>
          </p:cNvPr>
          <p:cNvSpPr>
            <a:spLocks noChangeArrowheads="1"/>
          </p:cNvSpPr>
          <p:nvPr/>
        </p:nvSpPr>
        <p:spPr bwMode="auto">
          <a:xfrm>
            <a:off x="1353841" y="1021008"/>
            <a:ext cx="8552158" cy="613304"/>
          </a:xfrm>
          <a:prstGeom prst="rect">
            <a:avLst/>
          </a:prstGeom>
        </p:spPr>
        <p:txBody>
          <a:bodyPr lIns="97969" tIns="48984" rIns="97969" bIns="48984"/>
          <a:lstStyle/>
          <a:p>
            <a:r>
              <a:rPr lang="fr-FR" sz="3600" b="1" dirty="0">
                <a:latin typeface="Arial" panose="020B0604020202020204" pitchFamily="34" charset="0"/>
                <a:ea typeface="+mj-ea"/>
                <a:cs typeface="Arial" panose="020B0604020202020204" pitchFamily="34" charset="0"/>
              </a:rPr>
              <a:t>Mesures constructives (exemples)</a:t>
            </a:r>
          </a:p>
        </p:txBody>
      </p:sp>
      <p:pic>
        <p:nvPicPr>
          <p:cNvPr id="4" name="Picture 4" descr="screwdrive icon, wrench icon, tool icon, equipment icon, construction icon">
            <a:extLst>
              <a:ext uri="{FF2B5EF4-FFF2-40B4-BE49-F238E27FC236}">
                <a16:creationId xmlns:a16="http://schemas.microsoft.com/office/drawing/2014/main" id="{187067D2-DF85-D6CE-6FF5-4B130D70BA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66" y="1021008"/>
            <a:ext cx="940875" cy="94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60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visa&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260" y="1957422"/>
            <a:ext cx="7503177" cy="48067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cône La politique dans Unocha">
            <a:extLst>
              <a:ext uri="{FF2B5EF4-FFF2-40B4-BE49-F238E27FC236}">
                <a16:creationId xmlns:a16="http://schemas.microsoft.com/office/drawing/2014/main" id="{A2E969B0-4F26-AD90-99D6-983564DB32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033" y="1005113"/>
            <a:ext cx="841628" cy="9408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26">
            <a:extLst>
              <a:ext uri="{FF2B5EF4-FFF2-40B4-BE49-F238E27FC236}">
                <a16:creationId xmlns:a16="http://schemas.microsoft.com/office/drawing/2014/main" id="{406CB917-7F98-A3C8-11E3-2CD9A5555023}"/>
              </a:ext>
            </a:extLst>
          </p:cNvPr>
          <p:cNvSpPr>
            <a:spLocks noChangeArrowheads="1"/>
          </p:cNvSpPr>
          <p:nvPr/>
        </p:nvSpPr>
        <p:spPr bwMode="auto">
          <a:xfrm>
            <a:off x="1353841" y="1021008"/>
            <a:ext cx="8552158" cy="613304"/>
          </a:xfrm>
          <a:prstGeom prst="rect">
            <a:avLst/>
          </a:prstGeom>
        </p:spPr>
        <p:txBody>
          <a:bodyPr lIns="97969" tIns="48984" rIns="97969" bIns="48984"/>
          <a:lstStyle/>
          <a:p>
            <a:r>
              <a:rPr lang="fr-FR" sz="3600" b="1" dirty="0">
                <a:latin typeface="Arial" panose="020B0604020202020204" pitchFamily="34" charset="0"/>
                <a:ea typeface="+mj-ea"/>
                <a:cs typeface="Arial" panose="020B0604020202020204" pitchFamily="34" charset="0"/>
              </a:rPr>
              <a:t>Mesures administratives (exemples)</a:t>
            </a:r>
          </a:p>
        </p:txBody>
      </p:sp>
    </p:spTree>
    <p:extLst>
      <p:ext uri="{BB962C8B-B14F-4D97-AF65-F5344CB8AC3E}">
        <p14:creationId xmlns:p14="http://schemas.microsoft.com/office/powerpoint/2010/main" val="3271081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1027"/>
          <p:cNvSpPr txBox="1">
            <a:spLocks noChangeArrowheads="1"/>
          </p:cNvSpPr>
          <p:nvPr/>
        </p:nvSpPr>
        <p:spPr bwMode="auto">
          <a:xfrm>
            <a:off x="779743" y="6073369"/>
            <a:ext cx="4720829" cy="9015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69" tIns="48984" rIns="97969" bIns="48984">
            <a:spAutoFit/>
          </a:bodyPr>
          <a:lstStyle/>
          <a:p>
            <a:pPr algn="r" eaLnBrk="0" hangingPunct="0">
              <a:spcBef>
                <a:spcPct val="50000"/>
              </a:spcBef>
            </a:pPr>
            <a:r>
              <a:rPr lang="fr-FR" sz="2100" b="1" dirty="0">
                <a:solidFill>
                  <a:srgbClr val="00279F"/>
                </a:solidFill>
                <a:latin typeface="Arial" charset="0"/>
              </a:rPr>
              <a:t>Carte des dangers</a:t>
            </a:r>
          </a:p>
          <a:p>
            <a:pPr algn="r" eaLnBrk="0" hangingPunct="0">
              <a:spcBef>
                <a:spcPct val="50000"/>
              </a:spcBef>
            </a:pPr>
            <a:r>
              <a:rPr lang="fr-FR" sz="2100" dirty="0">
                <a:solidFill>
                  <a:srgbClr val="00279F"/>
                </a:solidFill>
                <a:latin typeface="Arial" charset="0"/>
              </a:rPr>
              <a:t>(rouge: interdiction de bâtir)</a:t>
            </a:r>
            <a:endParaRPr lang="fr-FR" sz="2100" b="1" dirty="0">
              <a:solidFill>
                <a:srgbClr val="00279F"/>
              </a:solidFill>
              <a:latin typeface="Arial" charset="0"/>
            </a:endParaRPr>
          </a:p>
        </p:txBody>
      </p:sp>
      <p:grpSp>
        <p:nvGrpSpPr>
          <p:cNvPr id="96260" name="Group 1028"/>
          <p:cNvGrpSpPr>
            <a:grpSpLocks/>
          </p:cNvGrpSpPr>
          <p:nvPr/>
        </p:nvGrpSpPr>
        <p:grpSpPr bwMode="auto">
          <a:xfrm>
            <a:off x="5629920" y="2396361"/>
            <a:ext cx="3496337" cy="4747243"/>
            <a:chOff x="432" y="768"/>
            <a:chExt cx="2033" cy="2833"/>
          </a:xfrm>
        </p:grpSpPr>
        <p:pic>
          <p:nvPicPr>
            <p:cNvPr id="96261" name="Picture 1029" descr="~AUT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768"/>
              <a:ext cx="2033" cy="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2" name="Text Box 1030"/>
            <p:cNvSpPr txBox="1">
              <a:spLocks noChangeArrowheads="1"/>
            </p:cNvSpPr>
            <p:nvPr/>
          </p:nvSpPr>
          <p:spPr bwMode="auto">
            <a:xfrm>
              <a:off x="450" y="3364"/>
              <a:ext cx="1776"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sz="1500">
                  <a:solidFill>
                    <a:schemeClr val="bg1"/>
                  </a:solidFill>
                  <a:latin typeface="Arial" charset="0"/>
                </a:rPr>
                <a:t>Guttanen, BE</a:t>
              </a:r>
            </a:p>
          </p:txBody>
        </p:sp>
      </p:grpSp>
      <p:sp>
        <p:nvSpPr>
          <p:cNvPr id="96264" name="Text Box 1032"/>
          <p:cNvSpPr txBox="1">
            <a:spLocks noChangeArrowheads="1"/>
          </p:cNvSpPr>
          <p:nvPr/>
        </p:nvSpPr>
        <p:spPr bwMode="auto">
          <a:xfrm>
            <a:off x="6330554" y="4618332"/>
            <a:ext cx="3549650" cy="3297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69" tIns="48984" rIns="97969" bIns="48984">
            <a:spAutoFit/>
          </a:bodyPr>
          <a:lstStyle/>
          <a:p>
            <a:pPr algn="r" eaLnBrk="0" hangingPunct="0">
              <a:spcBef>
                <a:spcPct val="50000"/>
              </a:spcBef>
            </a:pPr>
            <a:r>
              <a:rPr lang="fr-FR" sz="1500">
                <a:solidFill>
                  <a:schemeClr val="bg1"/>
                </a:solidFill>
                <a:latin typeface="Arial" charset="0"/>
              </a:rPr>
              <a:t>Falli-Hölli, Chlöwena, FR, sept. 1994</a:t>
            </a:r>
          </a:p>
        </p:txBody>
      </p:sp>
      <p:sp>
        <p:nvSpPr>
          <p:cNvPr id="3" name="Rectangle 2"/>
          <p:cNvSpPr/>
          <p:nvPr/>
        </p:nvSpPr>
        <p:spPr>
          <a:xfrm>
            <a:off x="574229" y="2422817"/>
            <a:ext cx="7403704" cy="523220"/>
          </a:xfrm>
          <a:prstGeom prst="rect">
            <a:avLst/>
          </a:prstGeom>
        </p:spPr>
        <p:txBody>
          <a:bodyPr wrap="square">
            <a:spAutoFit/>
          </a:bodyPr>
          <a:lstStyle/>
          <a:p>
            <a:pPr lvl="0"/>
            <a:r>
              <a:rPr lang="fr-FR" sz="2800" dirty="0">
                <a:solidFill>
                  <a:srgbClr val="000000"/>
                </a:solidFill>
                <a:latin typeface="Arial" pitchFamily="34" charset="0"/>
                <a:cs typeface="Arial" pitchFamily="34" charset="0"/>
              </a:rPr>
              <a:t>Aménagement du territoire</a:t>
            </a:r>
          </a:p>
        </p:txBody>
      </p:sp>
      <p:pic>
        <p:nvPicPr>
          <p:cNvPr id="2" name="Picture 8" descr="Icône La politique dans Unocha">
            <a:extLst>
              <a:ext uri="{FF2B5EF4-FFF2-40B4-BE49-F238E27FC236}">
                <a16:creationId xmlns:a16="http://schemas.microsoft.com/office/drawing/2014/main" id="{46B76D2F-633C-069C-E72C-8ABC2A16B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33" y="1005113"/>
            <a:ext cx="841628" cy="940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026">
            <a:extLst>
              <a:ext uri="{FF2B5EF4-FFF2-40B4-BE49-F238E27FC236}">
                <a16:creationId xmlns:a16="http://schemas.microsoft.com/office/drawing/2014/main" id="{F495464F-9656-FF86-8AE1-BA64E95ABE4B}"/>
              </a:ext>
            </a:extLst>
          </p:cNvPr>
          <p:cNvSpPr>
            <a:spLocks noChangeArrowheads="1"/>
          </p:cNvSpPr>
          <p:nvPr/>
        </p:nvSpPr>
        <p:spPr bwMode="auto">
          <a:xfrm>
            <a:off x="1353841" y="1021008"/>
            <a:ext cx="8552158" cy="613304"/>
          </a:xfrm>
          <a:prstGeom prst="rect">
            <a:avLst/>
          </a:prstGeom>
        </p:spPr>
        <p:txBody>
          <a:bodyPr lIns="97969" tIns="48984" rIns="97969" bIns="48984"/>
          <a:lstStyle/>
          <a:p>
            <a:r>
              <a:rPr lang="fr-FR" sz="3600" b="1" dirty="0">
                <a:latin typeface="Arial" panose="020B0604020202020204" pitchFamily="34" charset="0"/>
                <a:ea typeface="+mj-ea"/>
                <a:cs typeface="Arial" panose="020B0604020202020204" pitchFamily="34" charset="0"/>
              </a:rPr>
              <a:t>Mesures administratives (exemples)</a:t>
            </a:r>
          </a:p>
        </p:txBody>
      </p:sp>
    </p:spTree>
    <p:extLst>
      <p:ext uri="{BB962C8B-B14F-4D97-AF65-F5344CB8AC3E}">
        <p14:creationId xmlns:p14="http://schemas.microsoft.com/office/powerpoint/2010/main" val="3183242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3" name="Picture 1031" descr="~AUT0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 y="1583775"/>
            <a:ext cx="9909801" cy="565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4" name="Text Box 1032"/>
          <p:cNvSpPr txBox="1">
            <a:spLocks noChangeArrowheads="1"/>
          </p:cNvSpPr>
          <p:nvPr/>
        </p:nvSpPr>
        <p:spPr bwMode="auto">
          <a:xfrm>
            <a:off x="6356350" y="6816775"/>
            <a:ext cx="3549650" cy="3297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69" tIns="48984" rIns="97969" bIns="48984">
            <a:spAutoFit/>
          </a:bodyPr>
          <a:lstStyle/>
          <a:p>
            <a:pPr algn="r" eaLnBrk="0" hangingPunct="0">
              <a:spcBef>
                <a:spcPct val="50000"/>
              </a:spcBef>
            </a:pPr>
            <a:r>
              <a:rPr lang="fr-FR" sz="1500" dirty="0" err="1">
                <a:solidFill>
                  <a:schemeClr val="bg1"/>
                </a:solidFill>
                <a:latin typeface="Arial" charset="0"/>
              </a:rPr>
              <a:t>Falli-Hölli</a:t>
            </a:r>
            <a:r>
              <a:rPr lang="fr-FR" sz="1500" dirty="0">
                <a:solidFill>
                  <a:schemeClr val="bg1"/>
                </a:solidFill>
                <a:latin typeface="Arial" charset="0"/>
              </a:rPr>
              <a:t>, </a:t>
            </a:r>
            <a:r>
              <a:rPr lang="fr-FR" sz="1500" dirty="0" err="1">
                <a:solidFill>
                  <a:schemeClr val="bg1"/>
                </a:solidFill>
                <a:latin typeface="Arial" charset="0"/>
              </a:rPr>
              <a:t>Chlöwena</a:t>
            </a:r>
            <a:r>
              <a:rPr lang="fr-FR" sz="1500" dirty="0">
                <a:solidFill>
                  <a:schemeClr val="bg1"/>
                </a:solidFill>
                <a:latin typeface="Arial" charset="0"/>
              </a:rPr>
              <a:t>, FR, sept. 1994</a:t>
            </a:r>
          </a:p>
        </p:txBody>
      </p:sp>
    </p:spTree>
    <p:extLst>
      <p:ext uri="{BB962C8B-B14F-4D97-AF65-F5344CB8AC3E}">
        <p14:creationId xmlns:p14="http://schemas.microsoft.com/office/powerpoint/2010/main" val="138463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5824" y="2151137"/>
            <a:ext cx="8915400" cy="1986392"/>
          </a:xfrm>
        </p:spPr>
        <p:txBody>
          <a:bodyPr/>
          <a:lstStyle/>
          <a:p>
            <a:pPr marL="0" indent="0">
              <a:buNone/>
            </a:pPr>
            <a:r>
              <a:rPr lang="fr-CH" dirty="0"/>
              <a:t>Les cantons suisses mettent à disposition les cartes de danger sur Internet:</a:t>
            </a:r>
          </a:p>
          <a:p>
            <a:pPr lvl="1"/>
            <a:r>
              <a:rPr lang="fr-CH" dirty="0"/>
              <a:t>Ex: </a:t>
            </a:r>
            <a:r>
              <a:rPr lang="fr-CH" dirty="0">
                <a:hlinkClick r:id="rId2"/>
              </a:rPr>
              <a:t>www.geo.vd.ch</a:t>
            </a:r>
            <a:r>
              <a:rPr lang="fr-CH" dirty="0"/>
              <a:t>, </a:t>
            </a:r>
            <a:r>
              <a:rPr lang="fr-CH" dirty="0">
                <a:hlinkClick r:id="rId3"/>
              </a:rPr>
              <a:t>www.geo.fr.ch</a:t>
            </a:r>
            <a:r>
              <a:rPr lang="fr-CH" dirty="0"/>
              <a:t>, </a:t>
            </a:r>
            <a:r>
              <a:rPr lang="fr-CH" dirty="0">
                <a:hlinkClick r:id="rId4"/>
              </a:rPr>
              <a:t>www.geo.lu.ch</a:t>
            </a:r>
            <a:r>
              <a:rPr lang="fr-CH" dirty="0"/>
              <a:t>, etc.</a:t>
            </a:r>
          </a:p>
          <a:p>
            <a:pPr lvl="1"/>
            <a:r>
              <a:rPr lang="fr-CH" dirty="0"/>
              <a:t>Un portail d’entrée sur tous les cantons suisses est par exemple: </a:t>
            </a:r>
            <a:r>
              <a:rPr lang="fr-CH" dirty="0">
                <a:hlinkClick r:id="rId5"/>
              </a:rPr>
              <a:t>https://www.kkgeo.ch/fr/geodonnees/geoportails-cantonaux</a:t>
            </a:r>
            <a:endParaRPr lang="fr-CH" dirty="0"/>
          </a:p>
          <a:p>
            <a:pPr lvl="1"/>
            <a:endParaRPr lang="fr-CH" dirty="0"/>
          </a:p>
        </p:txBody>
      </p:sp>
      <p:pic>
        <p:nvPicPr>
          <p:cNvPr id="3" name="Image 2">
            <a:extLst>
              <a:ext uri="{FF2B5EF4-FFF2-40B4-BE49-F238E27FC236}">
                <a16:creationId xmlns:a16="http://schemas.microsoft.com/office/drawing/2014/main" id="{829E03A0-6F4B-2E49-9EAD-E4715A844AB3}"/>
              </a:ext>
            </a:extLst>
          </p:cNvPr>
          <p:cNvPicPr>
            <a:picLocks noChangeAspect="1"/>
          </p:cNvPicPr>
          <p:nvPr/>
        </p:nvPicPr>
        <p:blipFill>
          <a:blip r:embed="rId6"/>
          <a:stretch>
            <a:fillRect/>
          </a:stretch>
        </p:blipFill>
        <p:spPr>
          <a:xfrm>
            <a:off x="1256661" y="4137529"/>
            <a:ext cx="2960913" cy="2772364"/>
          </a:xfrm>
          <a:prstGeom prst="rect">
            <a:avLst/>
          </a:prstGeom>
          <a:ln>
            <a:noFill/>
          </a:ln>
          <a:effectLst>
            <a:outerShdw blurRad="292100" dist="139700" dir="2700000" algn="tl" rotWithShape="0">
              <a:srgbClr val="333333">
                <a:alpha val="65000"/>
              </a:srgbClr>
            </a:outerShdw>
          </a:effectLst>
        </p:spPr>
      </p:pic>
      <p:pic>
        <p:nvPicPr>
          <p:cNvPr id="5" name="Picture 8" descr="Icône La politique dans Unocha">
            <a:extLst>
              <a:ext uri="{FF2B5EF4-FFF2-40B4-BE49-F238E27FC236}">
                <a16:creationId xmlns:a16="http://schemas.microsoft.com/office/drawing/2014/main" id="{CE7F7D41-DB3D-2EAF-BF14-F085600A8F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033" y="1005113"/>
            <a:ext cx="841628" cy="9408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26">
            <a:extLst>
              <a:ext uri="{FF2B5EF4-FFF2-40B4-BE49-F238E27FC236}">
                <a16:creationId xmlns:a16="http://schemas.microsoft.com/office/drawing/2014/main" id="{B8031FDE-CBD0-D09C-3979-8EB65DA0842F}"/>
              </a:ext>
            </a:extLst>
          </p:cNvPr>
          <p:cNvSpPr>
            <a:spLocks noChangeArrowheads="1"/>
          </p:cNvSpPr>
          <p:nvPr/>
        </p:nvSpPr>
        <p:spPr bwMode="auto">
          <a:xfrm>
            <a:off x="1353841" y="1021008"/>
            <a:ext cx="8552158" cy="613304"/>
          </a:xfrm>
          <a:prstGeom prst="rect">
            <a:avLst/>
          </a:prstGeom>
        </p:spPr>
        <p:txBody>
          <a:bodyPr lIns="97969" tIns="48984" rIns="97969" bIns="48984"/>
          <a:lstStyle/>
          <a:p>
            <a:r>
              <a:rPr lang="fr-FR" sz="3600" b="1" dirty="0">
                <a:latin typeface="Arial" panose="020B0604020202020204" pitchFamily="34" charset="0"/>
                <a:ea typeface="+mj-ea"/>
                <a:cs typeface="Arial" panose="020B0604020202020204" pitchFamily="34" charset="0"/>
              </a:rPr>
              <a:t>Mesures administratives (exemples)</a:t>
            </a:r>
          </a:p>
        </p:txBody>
      </p:sp>
    </p:spTree>
    <p:extLst>
      <p:ext uri="{BB962C8B-B14F-4D97-AF65-F5344CB8AC3E}">
        <p14:creationId xmlns:p14="http://schemas.microsoft.com/office/powerpoint/2010/main" val="219494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lIns="97969" tIns="48984" rIns="97969" bIns="48984"/>
          <a:lstStyle/>
          <a:p>
            <a:r>
              <a:rPr lang="fr-CH" dirty="0"/>
              <a:t>Exercice 7.4 </a:t>
            </a:r>
            <a:endParaRPr lang="en-US" dirty="0"/>
          </a:p>
        </p:txBody>
      </p:sp>
      <p:sp>
        <p:nvSpPr>
          <p:cNvPr id="164867" name="Rectangle 3"/>
          <p:cNvSpPr>
            <a:spLocks noGrp="1" noChangeArrowheads="1"/>
          </p:cNvSpPr>
          <p:nvPr>
            <p:ph idx="1"/>
          </p:nvPr>
        </p:nvSpPr>
        <p:spPr/>
        <p:txBody>
          <a:bodyPr lIns="97969" tIns="48984" rIns="97969" bIns="48984"/>
          <a:lstStyle/>
          <a:p>
            <a:pPr marL="0" indent="0">
              <a:buNone/>
            </a:pPr>
            <a:r>
              <a:rPr lang="fr-CH" dirty="0"/>
              <a:t>Individuellement:</a:t>
            </a:r>
          </a:p>
          <a:p>
            <a:r>
              <a:rPr lang="fr-CH" b="0" dirty="0"/>
              <a:t>Expérimentez les liens Internet avec les </a:t>
            </a:r>
            <a:r>
              <a:rPr lang="fr-CH" b="0" dirty="0" err="1"/>
              <a:t>Geoportails</a:t>
            </a:r>
            <a:r>
              <a:rPr lang="fr-CH" b="0" dirty="0"/>
              <a:t> des </a:t>
            </a:r>
            <a:r>
              <a:rPr lang="fr-CH" b="0" dirty="0">
                <a:solidFill>
                  <a:schemeClr val="tx2"/>
                </a:solidFill>
              </a:rPr>
              <a:t>cantons suisse </a:t>
            </a:r>
            <a:r>
              <a:rPr lang="fr-CH" b="0" dirty="0"/>
              <a:t>et trouver les </a:t>
            </a:r>
            <a:r>
              <a:rPr lang="fr-CH" b="0" u="sng" dirty="0"/>
              <a:t>cartes de danger</a:t>
            </a:r>
            <a:endParaRPr lang="fr-CH" dirty="0"/>
          </a:p>
          <a:p>
            <a:r>
              <a:rPr lang="de-CH" b="0" dirty="0" err="1"/>
              <a:t>Choisissez</a:t>
            </a:r>
            <a:r>
              <a:rPr lang="de-CH" b="0" dirty="0"/>
              <a:t> </a:t>
            </a:r>
            <a:r>
              <a:rPr lang="de-CH" b="0" dirty="0" err="1"/>
              <a:t>un</a:t>
            </a:r>
            <a:r>
              <a:rPr lang="de-CH" b="0" dirty="0"/>
              <a:t> </a:t>
            </a:r>
            <a:r>
              <a:rPr lang="de-CH" b="0" dirty="0" err="1"/>
              <a:t>endroit</a:t>
            </a:r>
            <a:r>
              <a:rPr lang="de-CH" b="0" dirty="0"/>
              <a:t> en Suisse et </a:t>
            </a:r>
            <a:r>
              <a:rPr lang="de-CH" b="0" dirty="0" err="1"/>
              <a:t>découvrez</a:t>
            </a:r>
            <a:r>
              <a:rPr lang="de-CH" b="0" dirty="0"/>
              <a:t> </a:t>
            </a:r>
            <a:r>
              <a:rPr lang="de-CH" b="0" dirty="0" err="1"/>
              <a:t>quels</a:t>
            </a:r>
            <a:r>
              <a:rPr lang="de-CH" b="0" dirty="0"/>
              <a:t> </a:t>
            </a:r>
            <a:r>
              <a:rPr lang="de-CH" b="0" dirty="0" err="1"/>
              <a:t>sont</a:t>
            </a:r>
            <a:r>
              <a:rPr lang="de-CH" b="0" dirty="0"/>
              <a:t> les </a:t>
            </a:r>
            <a:r>
              <a:rPr lang="de-CH" b="0" dirty="0" err="1"/>
              <a:t>dangers</a:t>
            </a:r>
            <a:r>
              <a:rPr lang="de-CH" b="0" dirty="0"/>
              <a:t> </a:t>
            </a:r>
            <a:r>
              <a:rPr lang="de-CH" b="0" dirty="0" err="1"/>
              <a:t>qui</a:t>
            </a:r>
            <a:r>
              <a:rPr lang="de-CH" b="0" dirty="0"/>
              <a:t> </a:t>
            </a:r>
            <a:r>
              <a:rPr lang="de-CH" b="0" dirty="0" err="1"/>
              <a:t>lui</a:t>
            </a:r>
            <a:r>
              <a:rPr lang="de-CH" b="0" dirty="0"/>
              <a:t> </a:t>
            </a:r>
            <a:r>
              <a:rPr lang="de-CH" b="0" dirty="0" err="1"/>
              <a:t>sont</a:t>
            </a:r>
            <a:r>
              <a:rPr lang="de-CH" b="0" dirty="0"/>
              <a:t> </a:t>
            </a:r>
            <a:r>
              <a:rPr lang="de-CH" b="0" dirty="0" err="1"/>
              <a:t>liés</a:t>
            </a:r>
            <a:endParaRPr lang="fr-CH" b="0" dirty="0"/>
          </a:p>
        </p:txBody>
      </p:sp>
    </p:spTree>
    <p:extLst>
      <p:ext uri="{BB962C8B-B14F-4D97-AF65-F5344CB8AC3E}">
        <p14:creationId xmlns:p14="http://schemas.microsoft.com/office/powerpoint/2010/main" val="1905504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Contenu</a:t>
            </a:r>
            <a:endParaRPr lang="en-US" dirty="0"/>
          </a:p>
        </p:txBody>
      </p:sp>
      <p:sp>
        <p:nvSpPr>
          <p:cNvPr id="3" name="Espace réservé du contenu 2"/>
          <p:cNvSpPr>
            <a:spLocks noGrp="1"/>
          </p:cNvSpPr>
          <p:nvPr>
            <p:ph idx="1"/>
          </p:nvPr>
        </p:nvSpPr>
        <p:spPr/>
        <p:txBody>
          <a:bodyPr/>
          <a:lstStyle/>
          <a:p>
            <a:pPr marL="457200" indent="-457200">
              <a:buFont typeface="+mj-lt"/>
              <a:buAutoNum type="arabicPeriod"/>
            </a:pPr>
            <a:r>
              <a:rPr lang="fr-CH" dirty="0"/>
              <a:t>Mitigation: Définition</a:t>
            </a:r>
          </a:p>
          <a:p>
            <a:pPr marL="457200" indent="-457200">
              <a:buFont typeface="+mj-lt"/>
              <a:buAutoNum type="arabicPeriod"/>
            </a:pPr>
            <a:r>
              <a:rPr lang="fr-CH" dirty="0"/>
              <a:t>Typologie des mesures de mitigation</a:t>
            </a:r>
          </a:p>
          <a:p>
            <a:pPr marL="457200" indent="-457200">
              <a:buFont typeface="+mj-lt"/>
              <a:buAutoNum type="arabicPeriod"/>
            </a:pPr>
            <a:r>
              <a:rPr lang="fr-FR" dirty="0"/>
              <a:t>Acteurs de la mitigation des risques</a:t>
            </a:r>
          </a:p>
          <a:p>
            <a:pPr marL="457200" indent="-457200">
              <a:buFont typeface="+mj-lt"/>
              <a:buAutoNum type="arabicPeriod"/>
            </a:pPr>
            <a:r>
              <a:rPr lang="fr-CH" dirty="0"/>
              <a:t>Mitigation des risques au niveau des nations</a:t>
            </a:r>
          </a:p>
          <a:p>
            <a:pPr marL="457200" indent="-457200">
              <a:buFont typeface="+mj-lt"/>
              <a:buAutoNum type="arabicPeriod"/>
            </a:pPr>
            <a:r>
              <a:rPr lang="fr-CH" dirty="0"/>
              <a:t>Mitigation des risques en entreprise</a:t>
            </a:r>
          </a:p>
          <a:p>
            <a:pPr marL="457200" indent="-457200">
              <a:buFont typeface="+mj-lt"/>
              <a:buAutoNum type="arabicPeriod"/>
            </a:pPr>
            <a:r>
              <a:rPr lang="fr-CH" dirty="0"/>
              <a:t>Mitigation des risques en gestion de projets</a:t>
            </a:r>
          </a:p>
          <a:p>
            <a:pPr marL="457200" indent="-457200">
              <a:buFont typeface="+mj-lt"/>
              <a:buAutoNum type="arabicPeriod"/>
            </a:pPr>
            <a:r>
              <a:rPr lang="fr-CH" dirty="0"/>
              <a:t>Conclusion</a:t>
            </a:r>
            <a:endParaRPr lang="fr-FR" dirty="0"/>
          </a:p>
          <a:p>
            <a:endParaRPr lang="fr-CH" dirty="0"/>
          </a:p>
          <a:p>
            <a:endParaRPr lang="fr-CH" dirty="0"/>
          </a:p>
          <a:p>
            <a:endParaRPr lang="fr-CH" dirty="0"/>
          </a:p>
          <a:p>
            <a:endParaRPr lang="fr-CH" dirty="0"/>
          </a:p>
          <a:p>
            <a:pPr lvl="1"/>
            <a:endParaRPr lang="fr-CH" sz="2400" b="1" dirty="0"/>
          </a:p>
          <a:p>
            <a:pPr lvl="1"/>
            <a:endParaRPr lang="fr-CH" sz="2400" b="1" dirty="0"/>
          </a:p>
          <a:p>
            <a:pPr lvl="1"/>
            <a:endParaRPr lang="fr-CH" sz="2400" b="1" dirty="0"/>
          </a:p>
          <a:p>
            <a:endParaRPr lang="fr-CH" dirty="0"/>
          </a:p>
          <a:p>
            <a:endParaRPr lang="fr-CH" dirty="0"/>
          </a:p>
          <a:p>
            <a:endParaRPr lang="fr-CH" dirty="0"/>
          </a:p>
          <a:p>
            <a:endParaRPr lang="en-US" dirty="0"/>
          </a:p>
          <a:p>
            <a:endParaRPr lang="en-US" dirty="0"/>
          </a:p>
          <a:p>
            <a:endParaRPr lang="fr-CH" dirty="0"/>
          </a:p>
          <a:p>
            <a:endParaRPr lang="fr-CH" dirty="0"/>
          </a:p>
          <a:p>
            <a:endParaRPr lang="fr-CH" u="sng"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95637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1027"/>
          <p:cNvSpPr txBox="1">
            <a:spLocks noChangeArrowheads="1"/>
          </p:cNvSpPr>
          <p:nvPr/>
        </p:nvSpPr>
        <p:spPr bwMode="auto">
          <a:xfrm>
            <a:off x="9971352" y="2263864"/>
            <a:ext cx="199496" cy="4189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969" tIns="48984" rIns="97969" bIns="48984">
            <a:spAutoFit/>
          </a:bodyPr>
          <a:lstStyle/>
          <a:p>
            <a:pPr eaLnBrk="0" hangingPunct="0"/>
            <a:endParaRPr lang="fr-CH" sz="2100" b="1">
              <a:solidFill>
                <a:srgbClr val="00279F"/>
              </a:solidFill>
              <a:latin typeface="Arial" charset="0"/>
            </a:endParaRPr>
          </a:p>
        </p:txBody>
      </p:sp>
      <p:sp>
        <p:nvSpPr>
          <p:cNvPr id="97284" name="Rectangle 1028"/>
          <p:cNvSpPr>
            <a:spLocks noChangeArrowheads="1"/>
          </p:cNvSpPr>
          <p:nvPr/>
        </p:nvSpPr>
        <p:spPr bwMode="auto">
          <a:xfrm>
            <a:off x="7459038" y="2151935"/>
            <a:ext cx="2291137" cy="23547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949" tIns="47624" rIns="96949" bIns="47624"/>
          <a:lstStyle/>
          <a:p>
            <a:pPr>
              <a:buClr>
                <a:schemeClr val="folHlink"/>
              </a:buClr>
              <a:buSzPct val="60000"/>
            </a:pPr>
            <a:r>
              <a:rPr lang="fr-FR" sz="2000" dirty="0">
                <a:latin typeface="Arial" pitchFamily="34" charset="0"/>
                <a:cs typeface="Arial" pitchFamily="34" charset="0"/>
              </a:rPr>
              <a:t>Dangers naturels:</a:t>
            </a:r>
          </a:p>
          <a:p>
            <a:pPr marL="367383" indent="-367383">
              <a:buClr>
                <a:schemeClr val="tx1"/>
              </a:buClr>
              <a:buSzPct val="60000"/>
              <a:buFont typeface="Wingdings" pitchFamily="2" charset="2"/>
              <a:buChar char="n"/>
            </a:pPr>
            <a:r>
              <a:rPr lang="fr-FR" sz="2000" dirty="0">
                <a:latin typeface="Arial" pitchFamily="34" charset="0"/>
                <a:cs typeface="Arial" pitchFamily="34" charset="0"/>
              </a:rPr>
              <a:t>Protection civile</a:t>
            </a:r>
          </a:p>
          <a:p>
            <a:pPr marL="367383" indent="-367383">
              <a:buClr>
                <a:schemeClr val="tx1"/>
              </a:buClr>
              <a:buSzPct val="60000"/>
              <a:buFont typeface="Wingdings" pitchFamily="2" charset="2"/>
              <a:buChar char="n"/>
            </a:pPr>
            <a:r>
              <a:rPr lang="fr-FR" sz="2000" dirty="0">
                <a:latin typeface="Arial" pitchFamily="34" charset="0"/>
                <a:cs typeface="Arial" pitchFamily="34" charset="0"/>
              </a:rPr>
              <a:t>Armée</a:t>
            </a:r>
          </a:p>
          <a:p>
            <a:pPr marL="367383" indent="-367383">
              <a:buClr>
                <a:schemeClr val="tx1"/>
              </a:buClr>
              <a:buSzPct val="60000"/>
              <a:buFont typeface="Wingdings" pitchFamily="2" charset="2"/>
              <a:buChar char="n"/>
            </a:pPr>
            <a:r>
              <a:rPr lang="fr-FR" sz="2000" dirty="0">
                <a:latin typeface="Arial" pitchFamily="34" charset="0"/>
                <a:cs typeface="Arial" pitchFamily="34" charset="0"/>
              </a:rPr>
              <a:t>Etats</a:t>
            </a:r>
            <a:r>
              <a:rPr lang="fr-CH" sz="2000" dirty="0">
                <a:latin typeface="Arial" pitchFamily="34" charset="0"/>
                <a:cs typeface="Arial" pitchFamily="34" charset="0"/>
              </a:rPr>
              <a:t>-</a:t>
            </a:r>
            <a:r>
              <a:rPr lang="fr-FR" sz="2000" dirty="0">
                <a:latin typeface="Arial" pitchFamily="34" charset="0"/>
                <a:cs typeface="Arial" pitchFamily="34" charset="0"/>
              </a:rPr>
              <a:t>majors de crise</a:t>
            </a:r>
          </a:p>
          <a:p>
            <a:pPr marL="367383" indent="-367383">
              <a:buClr>
                <a:schemeClr val="tx1"/>
              </a:buClr>
              <a:buSzPct val="60000"/>
              <a:buFont typeface="Wingdings" pitchFamily="2" charset="2"/>
              <a:buChar char="n"/>
            </a:pPr>
            <a:r>
              <a:rPr lang="fr-FR" sz="2000" dirty="0">
                <a:latin typeface="Arial" pitchFamily="34" charset="0"/>
                <a:cs typeface="Arial" pitchFamily="34" charset="0"/>
              </a:rPr>
              <a:t>...</a:t>
            </a:r>
          </a:p>
        </p:txBody>
      </p:sp>
      <p:pic>
        <p:nvPicPr>
          <p:cNvPr id="1026" name="Picture 2" descr="Résultat de recherche d'images pour &quot;protection civile italienn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1935"/>
            <a:ext cx="7459038" cy="50870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4441" y="6850925"/>
            <a:ext cx="2776722" cy="276999"/>
          </a:xfrm>
          <a:prstGeom prst="rect">
            <a:avLst/>
          </a:prstGeom>
          <a:noFill/>
        </p:spPr>
        <p:txBody>
          <a:bodyPr wrap="none">
            <a:spAutoFit/>
          </a:bodyPr>
          <a:lstStyle/>
          <a:p>
            <a:r>
              <a:rPr lang="fr-CH" dirty="0">
                <a:solidFill>
                  <a:schemeClr val="bg1"/>
                </a:solidFill>
              </a:rPr>
              <a:t>http://europa-civil-protection.blogspot.ch/</a:t>
            </a:r>
          </a:p>
        </p:txBody>
      </p:sp>
      <p:sp>
        <p:nvSpPr>
          <p:cNvPr id="3" name="ZoneTexte 2"/>
          <p:cNvSpPr txBox="1"/>
          <p:nvPr/>
        </p:nvSpPr>
        <p:spPr>
          <a:xfrm>
            <a:off x="7561780" y="5373598"/>
            <a:ext cx="2188395" cy="1200329"/>
          </a:xfrm>
          <a:prstGeom prst="rect">
            <a:avLst/>
          </a:prstGeom>
          <a:noFill/>
        </p:spPr>
        <p:txBody>
          <a:bodyPr wrap="square" rtlCol="0">
            <a:spAutoFit/>
          </a:bodyPr>
          <a:lstStyle/>
          <a:p>
            <a:r>
              <a:rPr lang="fr-CH" b="1" dirty="0">
                <a:latin typeface="Arial" panose="020B0604020202020204" pitchFamily="34" charset="0"/>
                <a:cs typeface="Arial" panose="020B0604020202020204" pitchFamily="34" charset="0"/>
              </a:rPr>
              <a:t>Tremblement de terre. L’Aquila, Italie, 2009.</a:t>
            </a:r>
          </a:p>
          <a:p>
            <a:r>
              <a:rPr lang="fr-CH" dirty="0">
                <a:latin typeface="Arial" panose="020B0604020202020204" pitchFamily="34" charset="0"/>
                <a:cs typeface="Arial" panose="020B0604020202020204" pitchFamily="34" charset="0"/>
              </a:rPr>
              <a:t>308 morts,1 179 blessés, 10 000 bâtiments endommagés, 25 000 personnes sans abri</a:t>
            </a:r>
          </a:p>
        </p:txBody>
      </p:sp>
      <p:pic>
        <p:nvPicPr>
          <p:cNvPr id="4" name="Picture 10" descr="Organization icon - Free download on Iconfinder">
            <a:extLst>
              <a:ext uri="{FF2B5EF4-FFF2-40B4-BE49-F238E27FC236}">
                <a16:creationId xmlns:a16="http://schemas.microsoft.com/office/drawing/2014/main" id="{F453C9B6-C4FE-4231-3037-AF5A83446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65" y="1021008"/>
            <a:ext cx="940876" cy="9408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26">
            <a:extLst>
              <a:ext uri="{FF2B5EF4-FFF2-40B4-BE49-F238E27FC236}">
                <a16:creationId xmlns:a16="http://schemas.microsoft.com/office/drawing/2014/main" id="{8C8FF265-5ECF-7403-89FE-6657129884AF}"/>
              </a:ext>
            </a:extLst>
          </p:cNvPr>
          <p:cNvSpPr>
            <a:spLocks noChangeArrowheads="1"/>
          </p:cNvSpPr>
          <p:nvPr/>
        </p:nvSpPr>
        <p:spPr bwMode="auto">
          <a:xfrm>
            <a:off x="1353841" y="1021008"/>
            <a:ext cx="8552158" cy="613304"/>
          </a:xfrm>
          <a:prstGeom prst="rect">
            <a:avLst/>
          </a:prstGeom>
        </p:spPr>
        <p:txBody>
          <a:bodyPr lIns="97969" tIns="48984" rIns="97969" bIns="48984"/>
          <a:lstStyle/>
          <a:p>
            <a:r>
              <a:rPr lang="fr-FR" sz="3600" b="1" dirty="0">
                <a:latin typeface="Arial" panose="020B0604020202020204" pitchFamily="34" charset="0"/>
                <a:ea typeface="+mj-ea"/>
                <a:cs typeface="Arial" panose="020B0604020202020204" pitchFamily="34" charset="0"/>
              </a:rPr>
              <a:t>Mesures organisationnelles (ex.)</a:t>
            </a:r>
          </a:p>
        </p:txBody>
      </p:sp>
    </p:spTree>
    <p:extLst>
      <p:ext uri="{BB962C8B-B14F-4D97-AF65-F5344CB8AC3E}">
        <p14:creationId xmlns:p14="http://schemas.microsoft.com/office/powerpoint/2010/main" val="300978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ésultat de recherche d'images pour &quot;us police&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292" y="2022295"/>
            <a:ext cx="7280366" cy="45502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Organization icon - Free download on Iconfinder">
            <a:extLst>
              <a:ext uri="{FF2B5EF4-FFF2-40B4-BE49-F238E27FC236}">
                <a16:creationId xmlns:a16="http://schemas.microsoft.com/office/drawing/2014/main" id="{0479A51E-C611-2B59-9184-EB5E4A278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65" y="1021008"/>
            <a:ext cx="940876" cy="9408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26">
            <a:extLst>
              <a:ext uri="{FF2B5EF4-FFF2-40B4-BE49-F238E27FC236}">
                <a16:creationId xmlns:a16="http://schemas.microsoft.com/office/drawing/2014/main" id="{6FB8633D-C0E6-665F-A2AD-BEE72F08C9DA}"/>
              </a:ext>
            </a:extLst>
          </p:cNvPr>
          <p:cNvSpPr>
            <a:spLocks noChangeArrowheads="1"/>
          </p:cNvSpPr>
          <p:nvPr/>
        </p:nvSpPr>
        <p:spPr bwMode="auto">
          <a:xfrm>
            <a:off x="1353841" y="1021008"/>
            <a:ext cx="8552158" cy="613304"/>
          </a:xfrm>
          <a:prstGeom prst="rect">
            <a:avLst/>
          </a:prstGeom>
        </p:spPr>
        <p:txBody>
          <a:bodyPr lIns="97969" tIns="48984" rIns="97969" bIns="48984"/>
          <a:lstStyle/>
          <a:p>
            <a:r>
              <a:rPr lang="fr-FR" sz="3600" b="1" dirty="0">
                <a:latin typeface="Arial" panose="020B0604020202020204" pitchFamily="34" charset="0"/>
                <a:ea typeface="+mj-ea"/>
                <a:cs typeface="Arial" panose="020B0604020202020204" pitchFamily="34" charset="0"/>
              </a:rPr>
              <a:t>Mesures organisationnelles (ex.)</a:t>
            </a:r>
          </a:p>
        </p:txBody>
      </p:sp>
    </p:spTree>
    <p:extLst>
      <p:ext uri="{BB962C8B-B14F-4D97-AF65-F5344CB8AC3E}">
        <p14:creationId xmlns:p14="http://schemas.microsoft.com/office/powerpoint/2010/main" val="2522536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6" y="2305219"/>
            <a:ext cx="8221436" cy="713694"/>
          </a:xfrm>
        </p:spPr>
        <p:txBody>
          <a:bodyPr/>
          <a:lstStyle/>
          <a:p>
            <a:r>
              <a:rPr lang="fr-CH" sz="2400" dirty="0"/>
              <a:t>Exemple: Plan Vigipirate en France (1/2)</a:t>
            </a:r>
          </a:p>
        </p:txBody>
      </p:sp>
      <p:sp>
        <p:nvSpPr>
          <p:cNvPr id="3" name="Espace réservé du contenu 2"/>
          <p:cNvSpPr>
            <a:spLocks noGrp="1"/>
          </p:cNvSpPr>
          <p:nvPr>
            <p:ph idx="1"/>
          </p:nvPr>
        </p:nvSpPr>
        <p:spPr>
          <a:xfrm>
            <a:off x="220436" y="2971915"/>
            <a:ext cx="8915400" cy="4066722"/>
          </a:xfrm>
        </p:spPr>
        <p:txBody>
          <a:bodyPr/>
          <a:lstStyle/>
          <a:p>
            <a:r>
              <a:rPr lang="fr-CH" sz="2000" b="0" dirty="0"/>
              <a:t>Un des outils du </a:t>
            </a:r>
            <a:r>
              <a:rPr lang="fr-CH" sz="2000" b="0" dirty="0">
                <a:solidFill>
                  <a:srgbClr val="FF0000"/>
                </a:solidFill>
              </a:rPr>
              <a:t>dispositif français de lutte contre le terrorisme</a:t>
            </a:r>
          </a:p>
          <a:p>
            <a:r>
              <a:rPr lang="fr-CH" sz="2000" b="0" dirty="0"/>
              <a:t>Se situe dans le champ de la vigilance, de la </a:t>
            </a:r>
            <a:r>
              <a:rPr lang="fr-CH" sz="2000" b="0" dirty="0">
                <a:solidFill>
                  <a:srgbClr val="FF0000"/>
                </a:solidFill>
              </a:rPr>
              <a:t>prévention et de la protection</a:t>
            </a:r>
            <a:r>
              <a:rPr lang="fr-CH" sz="2000" b="0" dirty="0"/>
              <a:t>. Il peut être prolongé par d’autres plans gouvernementaux dans le champ de l’intervention. </a:t>
            </a:r>
          </a:p>
          <a:p>
            <a:r>
              <a:rPr lang="fr-CH" sz="2000" b="0" dirty="0"/>
              <a:t>Il relève du </a:t>
            </a:r>
            <a:r>
              <a:rPr lang="fr-CH" sz="2000" b="0" dirty="0">
                <a:solidFill>
                  <a:srgbClr val="FF0000"/>
                </a:solidFill>
              </a:rPr>
              <a:t>Premier ministre</a:t>
            </a:r>
            <a:r>
              <a:rPr lang="fr-CH" sz="2000" b="0" dirty="0"/>
              <a:t> et associe tous les ministères.</a:t>
            </a:r>
          </a:p>
          <a:p>
            <a:r>
              <a:rPr lang="fr-CH" sz="2000" b="0" dirty="0">
                <a:solidFill>
                  <a:srgbClr val="FF0000"/>
                </a:solidFill>
              </a:rPr>
              <a:t>Dispositif permanent </a:t>
            </a:r>
            <a:r>
              <a:rPr lang="fr-CH" sz="2000" b="0" dirty="0"/>
              <a:t>qui s’applique en France et à l’étranger, et à tous les grands domaines d’activité de la société (les transports, la santé, l’alimentation, les réseaux d’énergie, la sécurité des systèmes d’information…).</a:t>
            </a:r>
          </a:p>
          <a:p>
            <a:r>
              <a:rPr lang="fr-CH" sz="2000" b="0" dirty="0"/>
              <a:t>Vise à </a:t>
            </a:r>
            <a:r>
              <a:rPr lang="fr-CH" sz="2000" b="0" dirty="0">
                <a:solidFill>
                  <a:srgbClr val="FF0000"/>
                </a:solidFill>
              </a:rPr>
              <a:t>associer tous les acteurs de la nation </a:t>
            </a:r>
            <a:r>
              <a:rPr lang="fr-CH" sz="2000" b="0" dirty="0"/>
              <a:t>susceptibles de contribuer à la vigilance, à la prévention et à la protection contre la menace terroriste : l’État, les collectivités territoriales, les opérateurs, les citoyens.</a:t>
            </a:r>
          </a:p>
        </p:txBody>
      </p:sp>
      <p:pic>
        <p:nvPicPr>
          <p:cNvPr id="5" name="Picture 10" descr="Organization icon - Free download on Iconfinder">
            <a:extLst>
              <a:ext uri="{FF2B5EF4-FFF2-40B4-BE49-F238E27FC236}">
                <a16:creationId xmlns:a16="http://schemas.microsoft.com/office/drawing/2014/main" id="{D6B7C1DB-EEC9-B664-644B-6B5670107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65" y="1021008"/>
            <a:ext cx="940876" cy="9408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26">
            <a:extLst>
              <a:ext uri="{FF2B5EF4-FFF2-40B4-BE49-F238E27FC236}">
                <a16:creationId xmlns:a16="http://schemas.microsoft.com/office/drawing/2014/main" id="{C8940892-46F8-787D-7B98-0602F130E4AD}"/>
              </a:ext>
            </a:extLst>
          </p:cNvPr>
          <p:cNvSpPr>
            <a:spLocks noChangeArrowheads="1"/>
          </p:cNvSpPr>
          <p:nvPr/>
        </p:nvSpPr>
        <p:spPr bwMode="auto">
          <a:xfrm>
            <a:off x="1353841" y="1021008"/>
            <a:ext cx="8552158" cy="613304"/>
          </a:xfrm>
          <a:prstGeom prst="rect">
            <a:avLst/>
          </a:prstGeom>
        </p:spPr>
        <p:txBody>
          <a:bodyPr lIns="97969" tIns="48984" rIns="97969" bIns="48984"/>
          <a:lstStyle/>
          <a:p>
            <a:r>
              <a:rPr lang="fr-FR" sz="3600" b="1" dirty="0">
                <a:latin typeface="Arial" panose="020B0604020202020204" pitchFamily="34" charset="0"/>
                <a:ea typeface="+mj-ea"/>
                <a:cs typeface="Arial" panose="020B0604020202020204" pitchFamily="34" charset="0"/>
              </a:rPr>
              <a:t>Mesures organisationnelles (ex.)</a:t>
            </a:r>
          </a:p>
        </p:txBody>
      </p:sp>
    </p:spTree>
    <p:extLst>
      <p:ext uri="{BB962C8B-B14F-4D97-AF65-F5344CB8AC3E}">
        <p14:creationId xmlns:p14="http://schemas.microsoft.com/office/powerpoint/2010/main" val="392267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0436" y="2257879"/>
            <a:ext cx="3581002" cy="2248808"/>
          </a:xfrm>
        </p:spPr>
        <p:txBody>
          <a:bodyPr/>
          <a:lstStyle/>
          <a:p>
            <a:r>
              <a:rPr lang="fr-CH" sz="2000" b="0" dirty="0">
                <a:solidFill>
                  <a:srgbClr val="FF0000"/>
                </a:solidFill>
              </a:rPr>
              <a:t>Trois niveaux d’alerte </a:t>
            </a:r>
            <a:r>
              <a:rPr lang="fr-CH" sz="2000" b="0" dirty="0"/>
              <a:t>(depuis 2014; auparavant 5 niveaux).</a:t>
            </a:r>
          </a:p>
          <a:p>
            <a:r>
              <a:rPr lang="fr-CH" sz="2000" b="0" dirty="0"/>
              <a:t>Actuellement l’ensemble du territoire français est placé au niveau «Urgence attentat» (Actualisé le 10/12/2024)</a:t>
            </a:r>
          </a:p>
        </p:txBody>
      </p:sp>
      <p:pic>
        <p:nvPicPr>
          <p:cNvPr id="4" name="Image 3"/>
          <p:cNvPicPr>
            <a:picLocks noChangeAspect="1"/>
          </p:cNvPicPr>
          <p:nvPr/>
        </p:nvPicPr>
        <p:blipFill>
          <a:blip r:embed="rId2"/>
          <a:stretch>
            <a:fillRect/>
          </a:stretch>
        </p:blipFill>
        <p:spPr>
          <a:xfrm>
            <a:off x="4331154" y="878342"/>
            <a:ext cx="5383604" cy="6273937"/>
          </a:xfrm>
          <a:prstGeom prst="rect">
            <a:avLst/>
          </a:prstGeom>
        </p:spPr>
      </p:pic>
      <p:sp>
        <p:nvSpPr>
          <p:cNvPr id="6" name="Rectangle 5"/>
          <p:cNvSpPr/>
          <p:nvPr/>
        </p:nvSpPr>
        <p:spPr>
          <a:xfrm>
            <a:off x="3801438" y="6880987"/>
            <a:ext cx="4420634" cy="276999"/>
          </a:xfrm>
          <a:prstGeom prst="rect">
            <a:avLst/>
          </a:prstGeom>
          <a:solidFill>
            <a:schemeClr val="bg1"/>
          </a:solidFill>
        </p:spPr>
        <p:txBody>
          <a:bodyPr wrap="none">
            <a:spAutoFit/>
          </a:bodyPr>
          <a:lstStyle/>
          <a:p>
            <a:r>
              <a:rPr lang="fr-CH" dirty="0"/>
              <a:t>http://www.sgdsn.gouv.fr/uploads/2017/01/plan-vigipirate-gp-bd.pdf</a:t>
            </a:r>
          </a:p>
        </p:txBody>
      </p:sp>
      <p:sp>
        <p:nvSpPr>
          <p:cNvPr id="7" name="Titre 1">
            <a:extLst>
              <a:ext uri="{FF2B5EF4-FFF2-40B4-BE49-F238E27FC236}">
                <a16:creationId xmlns:a16="http://schemas.microsoft.com/office/drawing/2014/main" id="{825DB06D-D87A-D5E9-7CFE-5A9ADD0D9ECB}"/>
              </a:ext>
            </a:extLst>
          </p:cNvPr>
          <p:cNvSpPr>
            <a:spLocks noGrp="1"/>
          </p:cNvSpPr>
          <p:nvPr>
            <p:ph type="title"/>
          </p:nvPr>
        </p:nvSpPr>
        <p:spPr>
          <a:xfrm>
            <a:off x="220436" y="1163184"/>
            <a:ext cx="3927021" cy="713694"/>
          </a:xfrm>
        </p:spPr>
        <p:txBody>
          <a:bodyPr/>
          <a:lstStyle/>
          <a:p>
            <a:r>
              <a:rPr lang="fr-CH" sz="2400" dirty="0"/>
              <a:t>Exemple: Plan Vigipirate en France (2/2)</a:t>
            </a:r>
          </a:p>
        </p:txBody>
      </p:sp>
      <p:sp>
        <p:nvSpPr>
          <p:cNvPr id="8" name="Rectangle 7">
            <a:extLst>
              <a:ext uri="{FF2B5EF4-FFF2-40B4-BE49-F238E27FC236}">
                <a16:creationId xmlns:a16="http://schemas.microsoft.com/office/drawing/2014/main" id="{D830AC59-88AB-9F8A-4249-3774D23521A6}"/>
              </a:ext>
            </a:extLst>
          </p:cNvPr>
          <p:cNvSpPr/>
          <p:nvPr/>
        </p:nvSpPr>
        <p:spPr bwMode="auto">
          <a:xfrm>
            <a:off x="4331154" y="4153711"/>
            <a:ext cx="5383604" cy="3085288"/>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38913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E6ABC3C-9048-5FCC-2A08-8BA15100CB6E}"/>
              </a:ext>
            </a:extLst>
          </p:cNvPr>
          <p:cNvPicPr>
            <a:picLocks noChangeAspect="1"/>
          </p:cNvPicPr>
          <p:nvPr/>
        </p:nvPicPr>
        <p:blipFill>
          <a:blip r:embed="rId2"/>
          <a:stretch>
            <a:fillRect/>
          </a:stretch>
        </p:blipFill>
        <p:spPr>
          <a:xfrm>
            <a:off x="397428" y="3983692"/>
            <a:ext cx="6527800" cy="3149600"/>
          </a:xfrm>
          <a:prstGeom prst="rect">
            <a:avLst/>
          </a:prstGeom>
        </p:spPr>
      </p:pic>
      <p:sp>
        <p:nvSpPr>
          <p:cNvPr id="137218" name="Rectangle 2"/>
          <p:cNvSpPr>
            <a:spLocks noGrp="1" noChangeArrowheads="1"/>
          </p:cNvSpPr>
          <p:nvPr>
            <p:ph type="title"/>
          </p:nvPr>
        </p:nvSpPr>
        <p:spPr>
          <a:xfrm>
            <a:off x="220436" y="878342"/>
            <a:ext cx="9685564" cy="713694"/>
          </a:xfrm>
        </p:spPr>
        <p:txBody>
          <a:bodyPr lIns="97969" tIns="48984" rIns="97969" bIns="48984"/>
          <a:lstStyle/>
          <a:p>
            <a:r>
              <a:rPr lang="fr-CH" dirty="0"/>
              <a:t>Exercice 7.5: Covid-19</a:t>
            </a:r>
            <a:endParaRPr lang="fr-FR" dirty="0"/>
          </a:p>
        </p:txBody>
      </p:sp>
      <p:sp>
        <p:nvSpPr>
          <p:cNvPr id="3" name="Rectangle 2"/>
          <p:cNvSpPr/>
          <p:nvPr/>
        </p:nvSpPr>
        <p:spPr>
          <a:xfrm>
            <a:off x="264737" y="1592036"/>
            <a:ext cx="8265094" cy="1938992"/>
          </a:xfrm>
          <a:prstGeom prst="rect">
            <a:avLst/>
          </a:prstGeom>
        </p:spPr>
        <p:txBody>
          <a:bodyPr wrap="square">
            <a:spAutoFit/>
          </a:bodyPr>
          <a:lstStyle/>
          <a:p>
            <a:pPr lvl="0">
              <a:spcBef>
                <a:spcPts val="0"/>
              </a:spcBef>
              <a:buSzPct val="100000"/>
            </a:pPr>
            <a:r>
              <a:rPr lang="fr-CH" sz="2400" b="1" kern="0" dirty="0">
                <a:solidFill>
                  <a:srgbClr val="000000"/>
                </a:solidFill>
                <a:latin typeface="Arial" panose="020B0604020202020204" pitchFamily="34" charset="0"/>
                <a:cs typeface="Arial" panose="020B0604020202020204" pitchFamily="34" charset="0"/>
              </a:rPr>
              <a:t>Énumérez les mesures de mitigation </a:t>
            </a:r>
          </a:p>
          <a:p>
            <a:pPr marL="457200" lvl="0" indent="-457200">
              <a:spcBef>
                <a:spcPts val="0"/>
              </a:spcBef>
              <a:buSzPct val="100000"/>
              <a:buFont typeface="Arial" pitchFamily="34" charset="0"/>
              <a:buChar char="•"/>
            </a:pPr>
            <a:r>
              <a:rPr lang="fr-CH" sz="2400" b="1" kern="0" dirty="0">
                <a:solidFill>
                  <a:srgbClr val="000000"/>
                </a:solidFill>
                <a:latin typeface="Arial" panose="020B0604020202020204" pitchFamily="34" charset="0"/>
                <a:cs typeface="Arial" panose="020B0604020202020204" pitchFamily="34" charset="0"/>
              </a:rPr>
              <a:t>constructives </a:t>
            </a:r>
          </a:p>
          <a:p>
            <a:pPr marL="457200" lvl="0" indent="-457200">
              <a:spcBef>
                <a:spcPts val="0"/>
              </a:spcBef>
              <a:buSzPct val="100000"/>
              <a:buFont typeface="Arial" pitchFamily="34" charset="0"/>
              <a:buChar char="•"/>
            </a:pPr>
            <a:r>
              <a:rPr lang="fr-CH" sz="2400" b="1" kern="0" dirty="0">
                <a:solidFill>
                  <a:srgbClr val="000000"/>
                </a:solidFill>
                <a:latin typeface="Arial" panose="020B0604020202020204" pitchFamily="34" charset="0"/>
                <a:cs typeface="Arial" panose="020B0604020202020204" pitchFamily="34" charset="0"/>
              </a:rPr>
              <a:t>administratives/politiques </a:t>
            </a:r>
          </a:p>
          <a:p>
            <a:pPr marL="457200" lvl="0" indent="-457200">
              <a:spcBef>
                <a:spcPts val="0"/>
              </a:spcBef>
              <a:buSzPct val="100000"/>
              <a:buFont typeface="Arial" pitchFamily="34" charset="0"/>
              <a:buChar char="•"/>
            </a:pPr>
            <a:r>
              <a:rPr lang="fr-CH" sz="2400" b="1" kern="0" dirty="0">
                <a:solidFill>
                  <a:srgbClr val="000000"/>
                </a:solidFill>
                <a:latin typeface="Arial" panose="020B0604020202020204" pitchFamily="34" charset="0"/>
                <a:cs typeface="Arial" panose="020B0604020202020204" pitchFamily="34" charset="0"/>
              </a:rPr>
              <a:t>organisationnelles </a:t>
            </a:r>
          </a:p>
          <a:p>
            <a:pPr lvl="0">
              <a:spcBef>
                <a:spcPts val="0"/>
              </a:spcBef>
              <a:buSzPct val="100000"/>
            </a:pPr>
            <a:r>
              <a:rPr lang="fr-CH" sz="2400" b="1" kern="0" dirty="0">
                <a:solidFill>
                  <a:srgbClr val="000000"/>
                </a:solidFill>
                <a:latin typeface="Arial" panose="020B0604020202020204" pitchFamily="34" charset="0"/>
                <a:cs typeface="Arial" panose="020B0604020202020204" pitchFamily="34" charset="0"/>
              </a:rPr>
              <a:t>permettant de réduire le risque de la pandémie</a:t>
            </a:r>
            <a:endParaRPr lang="fr-FR" sz="2400" b="1" kern="0" dirty="0">
              <a:solidFill>
                <a:srgbClr val="000000"/>
              </a:solidFill>
              <a:latin typeface="Arial" panose="020B0604020202020204" pitchFamily="34" charset="0"/>
              <a:cs typeface="Arial" panose="020B0604020202020204" pitchFamily="34" charset="0"/>
            </a:endParaRPr>
          </a:p>
        </p:txBody>
      </p:sp>
      <p:sp>
        <p:nvSpPr>
          <p:cNvPr id="137224" name="Rectangle 8"/>
          <p:cNvSpPr>
            <a:spLocks noChangeArrowheads="1"/>
          </p:cNvSpPr>
          <p:nvPr/>
        </p:nvSpPr>
        <p:spPr bwMode="auto">
          <a:xfrm>
            <a:off x="7162800" y="1592036"/>
            <a:ext cx="2601685" cy="545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7969" tIns="48984" rIns="97969" bIns="48984" anchor="ctr">
            <a:spAutoFit/>
          </a:bodyPr>
          <a:lstStyle/>
          <a:p>
            <a:r>
              <a:rPr lang="fr-CH" dirty="0">
                <a:latin typeface="Arial" pitchFamily="34" charset="0"/>
                <a:cs typeface="Arial" pitchFamily="34" charset="0"/>
              </a:rPr>
              <a:t>La pandémie de Covid-19 est une pandémie d'une maladie infectieuse émergente, apparue à Wuhan (Chine) le 17 novembre 2019, avant de se propager dans le monde. </a:t>
            </a:r>
          </a:p>
          <a:p>
            <a:r>
              <a:rPr lang="fr-CH" dirty="0">
                <a:latin typeface="Arial" pitchFamily="34" charset="0"/>
                <a:cs typeface="Arial" pitchFamily="34" charset="0"/>
              </a:rPr>
              <a:t>Le 11 mars 2020, l'épidémie de Covid-19 est déclarée pandémie par l'OMS, qui demande des mesures de protection essentielles pour prévenir la saturation des services de soins intensifs et renforcer l'hygiène préventive. </a:t>
            </a:r>
          </a:p>
          <a:p>
            <a:r>
              <a:rPr lang="fr-CH" dirty="0">
                <a:latin typeface="Arial" pitchFamily="34" charset="0"/>
                <a:cs typeface="Arial" pitchFamily="34" charset="0"/>
              </a:rPr>
              <a:t>Pour freiner la formation de nouveaux foyers de contagion et préserver les capacités d'accueil de leurs hôpitaux, de nombreux pays décident des mesures de protection. </a:t>
            </a:r>
          </a:p>
          <a:p>
            <a:r>
              <a:rPr lang="fr-CH" dirty="0">
                <a:latin typeface="Arial" pitchFamily="34" charset="0"/>
                <a:cs typeface="Arial" pitchFamily="34" charset="0"/>
              </a:rPr>
              <a:t>Ces décisions ont des conséquences économiques, sociales et environnementales et font peser des incertitudes et des craintes sur l'économie mondiale et sur l'éducation, la santé et les droits fondamentaux des populations.</a:t>
            </a:r>
          </a:p>
          <a:p>
            <a:r>
              <a:rPr lang="fr-CH" dirty="0">
                <a:latin typeface="Arial" pitchFamily="34" charset="0"/>
                <a:cs typeface="Arial" pitchFamily="34" charset="0"/>
              </a:rPr>
              <a:t>(Source: </a:t>
            </a:r>
            <a:r>
              <a:rPr lang="fr-CH" dirty="0" err="1">
                <a:latin typeface="Arial" pitchFamily="34" charset="0"/>
                <a:cs typeface="Arial" pitchFamily="34" charset="0"/>
              </a:rPr>
              <a:t>Wikipedia</a:t>
            </a:r>
            <a:r>
              <a:rPr lang="fr-CH" dirty="0">
                <a:latin typeface="Arial" pitchFamily="34" charset="0"/>
                <a:cs typeface="Arial" pitchFamily="34" charset="0"/>
              </a:rPr>
              <a:t>)</a:t>
            </a:r>
          </a:p>
        </p:txBody>
      </p:sp>
      <p:sp>
        <p:nvSpPr>
          <p:cNvPr id="4" name="Rectangle 3">
            <a:extLst>
              <a:ext uri="{FF2B5EF4-FFF2-40B4-BE49-F238E27FC236}">
                <a16:creationId xmlns:a16="http://schemas.microsoft.com/office/drawing/2014/main" id="{963A702A-033F-AA40-B3E2-01C4BA95A6D7}"/>
              </a:ext>
            </a:extLst>
          </p:cNvPr>
          <p:cNvSpPr/>
          <p:nvPr/>
        </p:nvSpPr>
        <p:spPr>
          <a:xfrm>
            <a:off x="397428" y="6764134"/>
            <a:ext cx="6765373" cy="276999"/>
          </a:xfrm>
          <a:prstGeom prst="rect">
            <a:avLst/>
          </a:prstGeom>
        </p:spPr>
        <p:txBody>
          <a:bodyPr wrap="square">
            <a:spAutoFit/>
          </a:bodyPr>
          <a:lstStyle/>
          <a:p>
            <a:r>
              <a:rPr lang="fr-CH" dirty="0">
                <a:solidFill>
                  <a:schemeClr val="bg1"/>
                </a:solidFill>
                <a:latin typeface="Arial" pitchFamily="34" charset="0"/>
                <a:cs typeface="Arial" pitchFamily="34" charset="0"/>
              </a:rPr>
              <a:t>(Source: Johns Hopkins, 28.11.2022)</a:t>
            </a:r>
          </a:p>
        </p:txBody>
      </p:sp>
      <p:pic>
        <p:nvPicPr>
          <p:cNvPr id="7" name="Image 6">
            <a:extLst>
              <a:ext uri="{FF2B5EF4-FFF2-40B4-BE49-F238E27FC236}">
                <a16:creationId xmlns:a16="http://schemas.microsoft.com/office/drawing/2014/main" id="{51FCAE7F-95C7-458B-ED42-244CB02C4331}"/>
              </a:ext>
            </a:extLst>
          </p:cNvPr>
          <p:cNvPicPr>
            <a:picLocks noChangeAspect="1"/>
          </p:cNvPicPr>
          <p:nvPr/>
        </p:nvPicPr>
        <p:blipFill>
          <a:blip r:embed="rId3"/>
          <a:stretch>
            <a:fillRect/>
          </a:stretch>
        </p:blipFill>
        <p:spPr>
          <a:xfrm>
            <a:off x="397428" y="3619500"/>
            <a:ext cx="6527800" cy="563661"/>
          </a:xfrm>
          <a:prstGeom prst="rect">
            <a:avLst/>
          </a:prstGeom>
        </p:spPr>
      </p:pic>
    </p:spTree>
    <p:extLst>
      <p:ext uri="{BB962C8B-B14F-4D97-AF65-F5344CB8AC3E}">
        <p14:creationId xmlns:p14="http://schemas.microsoft.com/office/powerpoint/2010/main" val="3000280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3. Acteurs de la mitigation des risques</a:t>
            </a:r>
          </a:p>
        </p:txBody>
      </p:sp>
    </p:spTree>
    <p:extLst>
      <p:ext uri="{BB962C8B-B14F-4D97-AF65-F5344CB8AC3E}">
        <p14:creationId xmlns:p14="http://schemas.microsoft.com/office/powerpoint/2010/main" val="164795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20436" y="878342"/>
            <a:ext cx="9533164" cy="713694"/>
          </a:xfrm>
        </p:spPr>
        <p:txBody>
          <a:bodyPr/>
          <a:lstStyle/>
          <a:p>
            <a:r>
              <a:rPr lang="fr-FR" dirty="0"/>
              <a:t>Acteurs de la mitigation des risques</a:t>
            </a:r>
            <a:endParaRPr lang="fr-CH" dirty="0"/>
          </a:p>
        </p:txBody>
      </p:sp>
      <p:sp>
        <p:nvSpPr>
          <p:cNvPr id="2" name="Espace réservé du contenu 1"/>
          <p:cNvSpPr>
            <a:spLocks noGrp="1"/>
          </p:cNvSpPr>
          <p:nvPr>
            <p:ph idx="1"/>
          </p:nvPr>
        </p:nvSpPr>
        <p:spPr>
          <a:xfrm>
            <a:off x="965091" y="2506502"/>
            <a:ext cx="8149517" cy="4441728"/>
          </a:xfrm>
        </p:spPr>
        <p:txBody>
          <a:bodyPr/>
          <a:lstStyle/>
          <a:p>
            <a:pPr marL="367383" indent="-367383">
              <a:buClr>
                <a:schemeClr val="folHlink"/>
              </a:buClr>
              <a:buSzPct val="60000"/>
              <a:buFont typeface="Wingdings" pitchFamily="2" charset="2"/>
              <a:buChar char="n"/>
            </a:pPr>
            <a:r>
              <a:rPr lang="fr-FR" sz="1800" b="0" dirty="0"/>
              <a:t>Etats / nations</a:t>
            </a:r>
          </a:p>
          <a:p>
            <a:pPr marL="367383" indent="-367383">
              <a:buClr>
                <a:schemeClr val="folHlink"/>
              </a:buClr>
              <a:buSzPct val="60000"/>
              <a:buFont typeface="Wingdings" pitchFamily="2" charset="2"/>
              <a:buChar char="n"/>
            </a:pPr>
            <a:r>
              <a:rPr lang="fr-CH" sz="1800" b="0" dirty="0"/>
              <a:t>C</a:t>
            </a:r>
            <a:r>
              <a:rPr lang="fr-FR" sz="1800" b="0" dirty="0" err="1"/>
              <a:t>antons</a:t>
            </a:r>
            <a:r>
              <a:rPr lang="fr-FR" sz="1800" b="0" dirty="0"/>
              <a:t> / régions </a:t>
            </a:r>
          </a:p>
          <a:p>
            <a:pPr marL="367383" indent="-367383">
              <a:buClr>
                <a:schemeClr val="folHlink"/>
              </a:buClr>
              <a:buSzPct val="60000"/>
              <a:buFont typeface="Wingdings" pitchFamily="2" charset="2"/>
              <a:buChar char="n"/>
            </a:pPr>
            <a:r>
              <a:rPr lang="fr-FR" sz="1800" b="0" dirty="0"/>
              <a:t>Villes / communes</a:t>
            </a:r>
            <a:endParaRPr lang="fr-CH" sz="1800" b="0" dirty="0"/>
          </a:p>
          <a:p>
            <a:pPr marL="367383" indent="-367383">
              <a:buClr>
                <a:schemeClr val="folHlink"/>
              </a:buClr>
              <a:buSzPct val="60000"/>
              <a:buFont typeface="Wingdings" pitchFamily="2" charset="2"/>
              <a:buChar char="n"/>
            </a:pPr>
            <a:r>
              <a:rPr lang="fr-CH" sz="1800" b="0" dirty="0"/>
              <a:t>P</a:t>
            </a:r>
            <a:r>
              <a:rPr lang="fr-FR" sz="1800" b="0" dirty="0"/>
              <a:t>rivés</a:t>
            </a:r>
            <a:endParaRPr lang="fr-CH" sz="1800" b="0" dirty="0"/>
          </a:p>
          <a:p>
            <a:pPr marL="367383" indent="-367383">
              <a:buClr>
                <a:schemeClr val="folHlink"/>
              </a:buClr>
              <a:buSzPct val="60000"/>
              <a:buFont typeface="Wingdings" pitchFamily="2" charset="2"/>
              <a:buChar char="n"/>
            </a:pPr>
            <a:r>
              <a:rPr lang="fr-CH" sz="1800" b="0" dirty="0"/>
              <a:t>Associations professionnelles</a:t>
            </a:r>
          </a:p>
          <a:p>
            <a:pPr marL="367383" indent="-367383">
              <a:buClr>
                <a:schemeClr val="folHlink"/>
              </a:buClr>
              <a:buSzPct val="60000"/>
              <a:buFont typeface="Wingdings" pitchFamily="2" charset="2"/>
              <a:buChar char="n"/>
            </a:pPr>
            <a:r>
              <a:rPr lang="fr-CH" sz="1800" b="0" dirty="0"/>
              <a:t>Associations d’usager</a:t>
            </a:r>
          </a:p>
          <a:p>
            <a:pPr marL="367383" indent="-367383">
              <a:buClr>
                <a:schemeClr val="folHlink"/>
              </a:buClr>
              <a:buSzPct val="60000"/>
              <a:buFont typeface="Wingdings" pitchFamily="2" charset="2"/>
              <a:buChar char="n"/>
            </a:pPr>
            <a:r>
              <a:rPr lang="fr-CH" sz="1800" b="0" dirty="0"/>
              <a:t>Partis politiques</a:t>
            </a:r>
          </a:p>
          <a:p>
            <a:pPr marL="367383" indent="-367383">
              <a:buClr>
                <a:schemeClr val="folHlink"/>
              </a:buClr>
              <a:buSzPct val="60000"/>
              <a:buFont typeface="Wingdings" pitchFamily="2" charset="2"/>
              <a:buChar char="n"/>
            </a:pPr>
            <a:r>
              <a:rPr lang="fr-CH" sz="1800" b="0" dirty="0"/>
              <a:t>Assurances</a:t>
            </a:r>
          </a:p>
          <a:p>
            <a:pPr marL="367383" indent="-367383">
              <a:buClr>
                <a:schemeClr val="folHlink"/>
              </a:buClr>
              <a:buSzPct val="60000"/>
              <a:buFont typeface="Wingdings" pitchFamily="2" charset="2"/>
              <a:buChar char="n"/>
            </a:pPr>
            <a:r>
              <a:rPr lang="fr-CH" sz="1800" b="0" dirty="0"/>
              <a:t>Milieux académiques</a:t>
            </a:r>
          </a:p>
          <a:p>
            <a:pPr marL="367383" indent="-367383">
              <a:buClr>
                <a:schemeClr val="folHlink"/>
              </a:buClr>
              <a:buSzPct val="60000"/>
              <a:buFont typeface="Wingdings" pitchFamily="2" charset="2"/>
              <a:buChar char="n"/>
            </a:pPr>
            <a:r>
              <a:rPr lang="fr-CH" sz="1800" b="0" dirty="0"/>
              <a:t>Etc.</a:t>
            </a:r>
          </a:p>
        </p:txBody>
      </p:sp>
      <p:sp>
        <p:nvSpPr>
          <p:cNvPr id="90116" name="Rectangle 4"/>
          <p:cNvSpPr>
            <a:spLocks noChangeArrowheads="1"/>
          </p:cNvSpPr>
          <p:nvPr/>
        </p:nvSpPr>
        <p:spPr bwMode="auto">
          <a:xfrm>
            <a:off x="1155700" y="1608667"/>
            <a:ext cx="7768300" cy="49985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949" tIns="47624" rIns="96949" bIns="47624"/>
          <a:lstStyle/>
          <a:p>
            <a:pPr marL="367383" indent="-367383">
              <a:spcBef>
                <a:spcPct val="20000"/>
              </a:spcBef>
              <a:buClr>
                <a:schemeClr val="folHlink"/>
              </a:buClr>
              <a:buSzPct val="60000"/>
              <a:buFont typeface="Wingdings" pitchFamily="2" charset="2"/>
              <a:buChar char="n"/>
            </a:pPr>
            <a:endParaRPr lang="fr-FR" sz="3000" dirty="0"/>
          </a:p>
        </p:txBody>
      </p:sp>
      <p:pic>
        <p:nvPicPr>
          <p:cNvPr id="4098" name="Picture 2" descr="Résultat de recherche d'images pour &quot;inondation bangladesh&quot;">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4"/>
          <a:stretch/>
        </p:blipFill>
        <p:spPr bwMode="auto">
          <a:xfrm>
            <a:off x="4978205" y="2517394"/>
            <a:ext cx="4679730" cy="3460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78205" y="5977564"/>
            <a:ext cx="4679731" cy="646331"/>
          </a:xfrm>
          <a:prstGeom prst="rect">
            <a:avLst/>
          </a:prstGeom>
        </p:spPr>
        <p:txBody>
          <a:bodyPr wrap="square">
            <a:spAutoFit/>
          </a:bodyPr>
          <a:lstStyle/>
          <a:p>
            <a:r>
              <a:rPr lang="fr-FR" dirty="0"/>
              <a:t>2008: Depuis juin, les fortes pluies de la mousson ont provoqué le décès de près de 1000 personnes et laissé plus de 350 000 personnes sans-abri en Inde, Bangladesh et Népal. Source: Helpdoctors.org</a:t>
            </a:r>
            <a:endParaRPr lang="fr-CH" dirty="0"/>
          </a:p>
        </p:txBody>
      </p:sp>
      <p:sp>
        <p:nvSpPr>
          <p:cNvPr id="6" name="Rectangle 5"/>
          <p:cNvSpPr/>
          <p:nvPr/>
        </p:nvSpPr>
        <p:spPr>
          <a:xfrm>
            <a:off x="86849" y="1562264"/>
            <a:ext cx="9396198" cy="830997"/>
          </a:xfrm>
          <a:prstGeom prst="rect">
            <a:avLst/>
          </a:prstGeom>
        </p:spPr>
        <p:txBody>
          <a:bodyPr wrap="square">
            <a:spAutoFit/>
          </a:bodyPr>
          <a:lstStyle/>
          <a:p>
            <a:pPr marL="174625" lvl="2">
              <a:spcBef>
                <a:spcPct val="20000"/>
              </a:spcBef>
              <a:buClr>
                <a:srgbClr val="0000FF"/>
              </a:buClr>
              <a:buSzPct val="60000"/>
            </a:pPr>
            <a:r>
              <a:rPr lang="fr-CH" sz="2400" kern="0" dirty="0">
                <a:solidFill>
                  <a:srgbClr val="000000"/>
                </a:solidFill>
                <a:latin typeface="Arial" panose="020B0604020202020204" pitchFamily="34" charset="0"/>
                <a:cs typeface="Arial" panose="020B0604020202020204" pitchFamily="34" charset="0"/>
              </a:rPr>
              <a:t>Les acteurs sont nombreux, ce qui est une </a:t>
            </a:r>
            <a:r>
              <a:rPr lang="fr-CH" sz="2400" kern="0" dirty="0">
                <a:solidFill>
                  <a:srgbClr val="FF0000"/>
                </a:solidFill>
                <a:latin typeface="Arial" panose="020B0604020202020204" pitchFamily="34" charset="0"/>
                <a:cs typeface="Arial" panose="020B0604020202020204" pitchFamily="34" charset="0"/>
              </a:rPr>
              <a:t>chance</a:t>
            </a:r>
            <a:r>
              <a:rPr lang="fr-CH" sz="2400" kern="0" dirty="0">
                <a:solidFill>
                  <a:srgbClr val="000000"/>
                </a:solidFill>
                <a:latin typeface="Arial" panose="020B0604020202020204" pitchFamily="34" charset="0"/>
                <a:cs typeface="Arial" panose="020B0604020202020204" pitchFamily="34" charset="0"/>
              </a:rPr>
              <a:t> pour mieux mitiger les risques, mais qui constitue un </a:t>
            </a:r>
            <a:r>
              <a:rPr lang="fr-CH" sz="2400" kern="0" dirty="0">
                <a:solidFill>
                  <a:srgbClr val="FF0000"/>
                </a:solidFill>
                <a:latin typeface="Arial" panose="020B0604020202020204" pitchFamily="34" charset="0"/>
                <a:cs typeface="Arial" panose="020B0604020202020204" pitchFamily="34" charset="0"/>
              </a:rPr>
              <a:t>défi</a:t>
            </a:r>
            <a:r>
              <a:rPr lang="fr-CH" sz="2400" kern="0" dirty="0">
                <a:solidFill>
                  <a:srgbClr val="000000"/>
                </a:solidFill>
                <a:latin typeface="Arial" panose="020B0604020202020204" pitchFamily="34" charset="0"/>
                <a:cs typeface="Arial" panose="020B0604020202020204" pitchFamily="34" charset="0"/>
              </a:rPr>
              <a:t> de coordination:</a:t>
            </a:r>
            <a:endParaRPr lang="fr-FR" sz="24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319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4. Mitigation des risques au niveau des nations</a:t>
            </a:r>
          </a:p>
        </p:txBody>
      </p:sp>
    </p:spTree>
    <p:extLst>
      <p:ext uri="{BB962C8B-B14F-4D97-AF65-F5344CB8AC3E}">
        <p14:creationId xmlns:p14="http://schemas.microsoft.com/office/powerpoint/2010/main" val="596507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lIns="97969" tIns="48984" rIns="97969" bIns="48984"/>
          <a:lstStyle/>
          <a:p>
            <a:r>
              <a:rPr lang="fr-CH" dirty="0"/>
              <a:t>La gestion des risques au niveau des nations</a:t>
            </a:r>
            <a:endParaRPr lang="en-US" dirty="0"/>
          </a:p>
        </p:txBody>
      </p:sp>
      <p:sp>
        <p:nvSpPr>
          <p:cNvPr id="165891" name="Rectangle 3"/>
          <p:cNvSpPr>
            <a:spLocks noGrp="1" noChangeArrowheads="1"/>
          </p:cNvSpPr>
          <p:nvPr>
            <p:ph idx="1"/>
          </p:nvPr>
        </p:nvSpPr>
        <p:spPr>
          <a:xfrm>
            <a:off x="220436" y="2688609"/>
            <a:ext cx="8915400" cy="3965058"/>
          </a:xfrm>
        </p:spPr>
        <p:txBody>
          <a:bodyPr lIns="97969" tIns="48984" rIns="97969" bIns="48984"/>
          <a:lstStyle/>
          <a:p>
            <a:r>
              <a:rPr lang="fr-CH" b="0" dirty="0"/>
              <a:t>Toujours une conjugaison / alliance de plusieurs acteurs</a:t>
            </a:r>
          </a:p>
          <a:p>
            <a:r>
              <a:rPr lang="fr-CH" b="0" dirty="0"/>
              <a:t>Effort important de coordination</a:t>
            </a:r>
          </a:p>
          <a:p>
            <a:r>
              <a:rPr lang="fr-CH" b="0" dirty="0"/>
              <a:t>Mécanisme de détail différent dans chaque pays</a:t>
            </a:r>
          </a:p>
          <a:p>
            <a:r>
              <a:rPr lang="fr-CH" b="0" dirty="0"/>
              <a:t>Cas traités ci-après:</a:t>
            </a:r>
          </a:p>
          <a:p>
            <a:pPr lvl="1"/>
            <a:r>
              <a:rPr lang="fr-CH" dirty="0"/>
              <a:t>Suisse</a:t>
            </a:r>
          </a:p>
          <a:p>
            <a:pPr lvl="1"/>
            <a:r>
              <a:rPr lang="fr-CH" dirty="0"/>
              <a:t>France</a:t>
            </a:r>
            <a:endParaRPr lang="en-US" dirty="0"/>
          </a:p>
          <a:p>
            <a:pPr lvl="1"/>
            <a:r>
              <a:rPr lang="fr-CH" b="0" dirty="0"/>
              <a:t>Etats-Unis</a:t>
            </a:r>
          </a:p>
        </p:txBody>
      </p:sp>
    </p:spTree>
    <p:extLst>
      <p:ext uri="{BB962C8B-B14F-4D97-AF65-F5344CB8AC3E}">
        <p14:creationId xmlns:p14="http://schemas.microsoft.com/office/powerpoint/2010/main" val="247924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52540AD-D723-C343-987C-B2D31D6CBFCB}"/>
              </a:ext>
            </a:extLst>
          </p:cNvPr>
          <p:cNvSpPr>
            <a:spLocks noGrp="1"/>
          </p:cNvSpPr>
          <p:nvPr>
            <p:ph type="body" idx="1"/>
          </p:nvPr>
        </p:nvSpPr>
        <p:spPr/>
        <p:txBody>
          <a:bodyPr/>
          <a:lstStyle/>
          <a:p>
            <a:r>
              <a:rPr lang="fr-CH" sz="3200" dirty="0"/>
              <a:t>Suisse</a:t>
            </a:r>
            <a:endParaRPr lang="de-CH" sz="3200" dirty="0"/>
          </a:p>
        </p:txBody>
      </p:sp>
      <p:pic>
        <p:nvPicPr>
          <p:cNvPr id="5122" name="Picture 2" descr="Résultat d’images pour drapeau suis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286" y="6259286"/>
            <a:ext cx="979714" cy="97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95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5E9F2EB-639C-8749-9AC2-85ECDDFE6258}"/>
              </a:ext>
            </a:extLst>
          </p:cNvPr>
          <p:cNvSpPr>
            <a:spLocks noGrp="1"/>
          </p:cNvSpPr>
          <p:nvPr>
            <p:ph type="title"/>
          </p:nvPr>
        </p:nvSpPr>
        <p:spPr/>
        <p:txBody>
          <a:bodyPr/>
          <a:lstStyle/>
          <a:p>
            <a:r>
              <a:rPr lang="fr-CH" dirty="0"/>
              <a:t>1. Mitigation: Définition</a:t>
            </a:r>
            <a:br>
              <a:rPr lang="fr-CH" dirty="0"/>
            </a:br>
            <a:endParaRPr lang="de-CH" dirty="0"/>
          </a:p>
        </p:txBody>
      </p:sp>
    </p:spTree>
    <p:extLst>
      <p:ext uri="{BB962C8B-B14F-4D97-AF65-F5344CB8AC3E}">
        <p14:creationId xmlns:p14="http://schemas.microsoft.com/office/powerpoint/2010/main" val="1211898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3" name="Rectangle 9"/>
          <p:cNvSpPr>
            <a:spLocks noGrp="1" noChangeArrowheads="1"/>
          </p:cNvSpPr>
          <p:nvPr>
            <p:ph type="title"/>
          </p:nvPr>
        </p:nvSpPr>
        <p:spPr/>
        <p:txBody>
          <a:bodyPr/>
          <a:lstStyle/>
          <a:p>
            <a:r>
              <a:rPr lang="fr-CH" sz="3600" dirty="0"/>
              <a:t>Suisse: Office fédéral de la protection de la population (OFPP)</a:t>
            </a:r>
            <a:endParaRPr lang="en-US" sz="3600" dirty="0"/>
          </a:p>
        </p:txBody>
      </p:sp>
      <p:sp>
        <p:nvSpPr>
          <p:cNvPr id="139274" name="Rectangle 10"/>
          <p:cNvSpPr>
            <a:spLocks noGrp="1" noChangeArrowheads="1"/>
          </p:cNvSpPr>
          <p:nvPr>
            <p:ph idx="1"/>
          </p:nvPr>
        </p:nvSpPr>
        <p:spPr>
          <a:xfrm>
            <a:off x="220436" y="2235199"/>
            <a:ext cx="8915400" cy="4418467"/>
          </a:xfrm>
        </p:spPr>
        <p:txBody>
          <a:bodyPr/>
          <a:lstStyle/>
          <a:p>
            <a:r>
              <a:rPr lang="fr-CH" b="0" dirty="0"/>
              <a:t>OFPP est rattaché au Département fédéral de la défense, de la protection de la population et des sports (DDPS, Conseillère fédérale Viola </a:t>
            </a:r>
            <a:r>
              <a:rPr lang="fr-CH" b="0" dirty="0" err="1"/>
              <a:t>Amherd</a:t>
            </a:r>
            <a:r>
              <a:rPr lang="fr-CH" b="0" dirty="0"/>
              <a:t> depuis 2019)</a:t>
            </a:r>
          </a:p>
          <a:p>
            <a:r>
              <a:rPr lang="fr-CH" b="0" dirty="0"/>
              <a:t>OFPP responsable de la protection de la population en cas de catastrophe et en situation d’urgence au plan fédéral</a:t>
            </a:r>
          </a:p>
          <a:p>
            <a:r>
              <a:rPr lang="fr-CH" b="0" dirty="0"/>
              <a:t>Chargé de la gestion et de la coordination du système de protection de la population</a:t>
            </a:r>
          </a:p>
          <a:p>
            <a:pPr lvl="1"/>
            <a:r>
              <a:rPr lang="fr-CH" dirty="0"/>
              <a:t>en prévision d'éventuelles catastrophes,</a:t>
            </a:r>
          </a:p>
          <a:p>
            <a:pPr lvl="1"/>
            <a:r>
              <a:rPr lang="fr-CH" dirty="0"/>
              <a:t>de situations d'urgence </a:t>
            </a:r>
          </a:p>
        </p:txBody>
      </p:sp>
      <p:sp>
        <p:nvSpPr>
          <p:cNvPr id="139271" name="Rectangle 7"/>
          <p:cNvSpPr>
            <a:spLocks noChangeArrowheads="1"/>
          </p:cNvSpPr>
          <p:nvPr/>
        </p:nvSpPr>
        <p:spPr bwMode="auto">
          <a:xfrm>
            <a:off x="0" y="3502436"/>
            <a:ext cx="197916" cy="23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969" tIns="0" rIns="97969" bIns="48984" anchor="ctr">
            <a:spAutoFit/>
          </a:bodyPr>
          <a:lstStyle/>
          <a:p>
            <a:endParaRPr lang="fr-CH"/>
          </a:p>
        </p:txBody>
      </p:sp>
      <p:sp>
        <p:nvSpPr>
          <p:cNvPr id="2" name="Rectangle 1"/>
          <p:cNvSpPr/>
          <p:nvPr/>
        </p:nvSpPr>
        <p:spPr>
          <a:xfrm>
            <a:off x="530997" y="6398373"/>
            <a:ext cx="3404650" cy="276999"/>
          </a:xfrm>
          <a:prstGeom prst="rect">
            <a:avLst/>
          </a:prstGeom>
        </p:spPr>
        <p:txBody>
          <a:bodyPr wrap="none">
            <a:spAutoFit/>
          </a:bodyPr>
          <a:lstStyle/>
          <a:p>
            <a:r>
              <a:rPr lang="fr-CH" dirty="0">
                <a:latin typeface="Arial" panose="020B0604020202020204" pitchFamily="34" charset="0"/>
                <a:cs typeface="Arial" panose="020B0604020202020204" pitchFamily="34" charset="0"/>
              </a:rPr>
              <a:t>Source: http://www.babs.admin.ch/fr/home.html</a:t>
            </a:r>
          </a:p>
        </p:txBody>
      </p:sp>
      <p:pic>
        <p:nvPicPr>
          <p:cNvPr id="7" name="Picture 2" descr="Résultat d’images pour drapeau suis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286" y="6259286"/>
            <a:ext cx="979714" cy="97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18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2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27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27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2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20436" y="878342"/>
            <a:ext cx="9483122" cy="713694"/>
          </a:xfrm>
        </p:spPr>
        <p:txBody>
          <a:bodyPr lIns="97969" tIns="48984" rIns="97969" bIns="48984"/>
          <a:lstStyle/>
          <a:p>
            <a:r>
              <a:rPr lang="fr-CH" dirty="0"/>
              <a:t>Suisse: Office fédéral de la protection de la population (OFPP)</a:t>
            </a:r>
            <a:endParaRPr lang="en-US" dirty="0"/>
          </a:p>
        </p:txBody>
      </p:sp>
      <p:pic>
        <p:nvPicPr>
          <p:cNvPr id="145412" name="Picture 4"/>
          <p:cNvPicPr>
            <a:picLocks noChangeAspect="1" noChangeArrowheads="1"/>
          </p:cNvPicPr>
          <p:nvPr/>
        </p:nvPicPr>
        <p:blipFill>
          <a:blip r:embed="rId2">
            <a:extLst>
              <a:ext uri="{28A0092B-C50C-407E-A947-70E740481C1C}">
                <a14:useLocalDpi xmlns:a14="http://schemas.microsoft.com/office/drawing/2010/main" val="0"/>
              </a:ext>
            </a:extLst>
          </a:blip>
          <a:srcRect b="22525"/>
          <a:stretch>
            <a:fillRect/>
          </a:stretch>
        </p:blipFill>
        <p:spPr bwMode="auto">
          <a:xfrm>
            <a:off x="1520296" y="2551791"/>
            <a:ext cx="6837892" cy="448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Résultat d’images pour drapeau suis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6286" y="6259286"/>
            <a:ext cx="979714" cy="97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185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220436" y="878342"/>
            <a:ext cx="9510418" cy="713694"/>
          </a:xfrm>
        </p:spPr>
        <p:txBody>
          <a:bodyPr lIns="97969" tIns="48984" rIns="97969" bIns="48984"/>
          <a:lstStyle/>
          <a:p>
            <a:r>
              <a:rPr lang="fr-CH" dirty="0"/>
              <a:t>Suisse: Office fédéral de la protection de la population (OFPP)</a:t>
            </a:r>
            <a:endParaRPr lang="en-US" dirty="0"/>
          </a:p>
        </p:txBody>
      </p:sp>
      <p:sp>
        <p:nvSpPr>
          <p:cNvPr id="166919" name="Rectangle 7"/>
          <p:cNvSpPr>
            <a:spLocks noChangeArrowheads="1"/>
          </p:cNvSpPr>
          <p:nvPr/>
        </p:nvSpPr>
        <p:spPr bwMode="auto">
          <a:xfrm>
            <a:off x="0" y="3502436"/>
            <a:ext cx="197916" cy="23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969" tIns="0" rIns="97969" bIns="48984" anchor="ctr">
            <a:spAutoFit/>
          </a:bodyPr>
          <a:lstStyle/>
          <a:p>
            <a:endParaRPr lang="fr-CH"/>
          </a:p>
        </p:txBody>
      </p:sp>
      <p:pic>
        <p:nvPicPr>
          <p:cNvPr id="1669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904" y="2948182"/>
            <a:ext cx="7472494" cy="324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Résultat d’images pour drapeau suis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6286" y="6259286"/>
            <a:ext cx="979714" cy="97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96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lIns="97969" tIns="48984" rIns="97969" bIns="48984"/>
          <a:lstStyle/>
          <a:p>
            <a:r>
              <a:rPr lang="fr-CH"/>
              <a:t>Rôle OFPP / Confédération</a:t>
            </a:r>
            <a:endParaRPr lang="en-US"/>
          </a:p>
        </p:txBody>
      </p:sp>
      <p:pic>
        <p:nvPicPr>
          <p:cNvPr id="6" name="Picture 2" descr="Résultat d’images pour drapeau suis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286" y="6259286"/>
            <a:ext cx="979714" cy="97971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a:grpSpLocks/>
          </p:cNvGrpSpPr>
          <p:nvPr/>
        </p:nvGrpSpPr>
        <p:grpSpPr bwMode="auto">
          <a:xfrm>
            <a:off x="818621" y="1947157"/>
            <a:ext cx="8793295" cy="4345076"/>
            <a:chOff x="476" y="1162"/>
            <a:chExt cx="5113" cy="2593"/>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 y="1162"/>
              <a:ext cx="5113" cy="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1156" y="2115"/>
              <a:ext cx="907"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sz="2400" b="1" dirty="0">
                  <a:solidFill>
                    <a:schemeClr val="bg1"/>
                  </a:solidFill>
                  <a:latin typeface="Arial" pitchFamily="34" charset="0"/>
                  <a:cs typeface="Arial" pitchFamily="34" charset="0"/>
                </a:rPr>
                <a:t>OFPP</a:t>
              </a:r>
              <a:endParaRPr lang="en-US" sz="24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618084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lIns="97969" tIns="48984" rIns="97969" bIns="48984"/>
          <a:lstStyle/>
          <a:p>
            <a:r>
              <a:rPr lang="fr-CH" dirty="0"/>
              <a:t>Responsabilités locales en cas d'intervention</a:t>
            </a:r>
            <a:endParaRPr lang="en-US" dirty="0"/>
          </a:p>
        </p:txBody>
      </p:sp>
      <p:pic>
        <p:nvPicPr>
          <p:cNvPr id="144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403" y="2482074"/>
            <a:ext cx="7644475" cy="436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necteur droit 2"/>
          <p:cNvCxnSpPr/>
          <p:nvPr/>
        </p:nvCxnSpPr>
        <p:spPr bwMode="auto">
          <a:xfrm>
            <a:off x="6332561" y="3875964"/>
            <a:ext cx="2442949" cy="0"/>
          </a:xfrm>
          <a:prstGeom prst="line">
            <a:avLst/>
          </a:prstGeom>
          <a:noFill/>
          <a:ln w="25400" cap="flat" cmpd="sng" algn="ctr">
            <a:solidFill>
              <a:schemeClr val="accent6"/>
            </a:solidFill>
            <a:prstDash val="solid"/>
            <a:round/>
            <a:headEnd type="none" w="med" len="med"/>
            <a:tailEnd type="none" w="med" len="med"/>
          </a:ln>
          <a:effectLst/>
        </p:spPr>
      </p:cxnSp>
      <p:cxnSp>
        <p:nvCxnSpPr>
          <p:cNvPr id="9" name="Connecteur droit 8"/>
          <p:cNvCxnSpPr/>
          <p:nvPr/>
        </p:nvCxnSpPr>
        <p:spPr bwMode="auto">
          <a:xfrm>
            <a:off x="1407994" y="4328614"/>
            <a:ext cx="7367516" cy="0"/>
          </a:xfrm>
          <a:prstGeom prst="line">
            <a:avLst/>
          </a:prstGeom>
          <a:noFill/>
          <a:ln w="25400" cap="flat" cmpd="sng" algn="ctr">
            <a:solidFill>
              <a:schemeClr val="accent6"/>
            </a:solidFill>
            <a:prstDash val="solid"/>
            <a:round/>
            <a:headEnd type="none" w="med" len="med"/>
            <a:tailEnd type="none" w="med" len="med"/>
          </a:ln>
          <a:effectLst/>
        </p:spPr>
      </p:cxnSp>
      <p:cxnSp>
        <p:nvCxnSpPr>
          <p:cNvPr id="11" name="Connecteur droit 10"/>
          <p:cNvCxnSpPr/>
          <p:nvPr/>
        </p:nvCxnSpPr>
        <p:spPr bwMode="auto">
          <a:xfrm>
            <a:off x="1407994" y="4833582"/>
            <a:ext cx="7367516" cy="0"/>
          </a:xfrm>
          <a:prstGeom prst="line">
            <a:avLst/>
          </a:prstGeom>
          <a:noFill/>
          <a:ln w="25400" cap="flat" cmpd="sng" algn="ctr">
            <a:solidFill>
              <a:schemeClr val="accent6"/>
            </a:solidFill>
            <a:prstDash val="solid"/>
            <a:round/>
            <a:headEnd type="none" w="med" len="med"/>
            <a:tailEnd type="none" w="med" len="med"/>
          </a:ln>
          <a:effectLst/>
        </p:spPr>
      </p:cxnSp>
      <p:cxnSp>
        <p:nvCxnSpPr>
          <p:cNvPr id="13" name="Connecteur droit 12"/>
          <p:cNvCxnSpPr/>
          <p:nvPr/>
        </p:nvCxnSpPr>
        <p:spPr bwMode="auto">
          <a:xfrm>
            <a:off x="1407994" y="5256662"/>
            <a:ext cx="1703696" cy="0"/>
          </a:xfrm>
          <a:prstGeom prst="line">
            <a:avLst/>
          </a:prstGeom>
          <a:noFill/>
          <a:ln w="25400" cap="flat" cmpd="sng" algn="ctr">
            <a:solidFill>
              <a:schemeClr val="accent6"/>
            </a:solidFill>
            <a:prstDash val="solid"/>
            <a:round/>
            <a:headEnd type="none" w="med" len="med"/>
            <a:tailEnd type="none" w="med" len="med"/>
          </a:ln>
          <a:effectLst/>
        </p:spPr>
      </p:cxnSp>
      <p:pic>
        <p:nvPicPr>
          <p:cNvPr id="8" name="Picture 2" descr="Résultat d’images pour drapeau suis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6286" y="6259286"/>
            <a:ext cx="979714" cy="97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218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lIns="97969" tIns="48984" rIns="97969" bIns="48984"/>
          <a:lstStyle/>
          <a:p>
            <a:r>
              <a:rPr lang="fr-CH"/>
              <a:t>Alarme</a:t>
            </a:r>
            <a:endParaRPr lang="en-US"/>
          </a:p>
        </p:txBody>
      </p:sp>
      <p:pic>
        <p:nvPicPr>
          <p:cNvPr id="146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796" y="1794670"/>
            <a:ext cx="6757061" cy="453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437" name="Line 5"/>
          <p:cNvSpPr>
            <a:spLocks noChangeShapeType="1"/>
          </p:cNvSpPr>
          <p:nvPr/>
        </p:nvSpPr>
        <p:spPr bwMode="auto">
          <a:xfrm>
            <a:off x="2650200" y="4160750"/>
            <a:ext cx="4523052" cy="0"/>
          </a:xfrm>
          <a:prstGeom prst="line">
            <a:avLst/>
          </a:prstGeom>
          <a:noFill/>
          <a:ln w="38100">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969" tIns="48984" rIns="97969" bIns="48984"/>
          <a:lstStyle/>
          <a:p>
            <a:endParaRPr lang="fr-CH"/>
          </a:p>
        </p:txBody>
      </p:sp>
      <p:pic>
        <p:nvPicPr>
          <p:cNvPr id="5" name="Picture 2" descr="Résultat d’images pour drapeau suis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6286" y="6259286"/>
            <a:ext cx="979714" cy="97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9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220436" y="878342"/>
            <a:ext cx="9469474" cy="713694"/>
          </a:xfrm>
        </p:spPr>
        <p:txBody>
          <a:bodyPr lIns="97969" tIns="48984" rIns="97969" bIns="48984"/>
          <a:lstStyle/>
          <a:p>
            <a:r>
              <a:rPr lang="fr-CH" sz="3600" dirty="0"/>
              <a:t>Commission extra-parlementaire suisse pour les dangers naturels - PLANAT</a:t>
            </a:r>
            <a:endParaRPr lang="en-US" sz="3600" dirty="0"/>
          </a:p>
        </p:txBody>
      </p:sp>
      <p:sp>
        <p:nvSpPr>
          <p:cNvPr id="160771" name="Rectangle 3"/>
          <p:cNvSpPr>
            <a:spLocks noGrp="1" noChangeArrowheads="1"/>
          </p:cNvSpPr>
          <p:nvPr>
            <p:ph type="body" idx="1"/>
          </p:nvPr>
        </p:nvSpPr>
        <p:spPr>
          <a:xfrm>
            <a:off x="220436" y="2262505"/>
            <a:ext cx="8915400" cy="3883171"/>
          </a:xfrm>
        </p:spPr>
        <p:txBody>
          <a:bodyPr lIns="97969" tIns="48984" rIns="97969" bIns="48984"/>
          <a:lstStyle/>
          <a:p>
            <a:pPr>
              <a:lnSpc>
                <a:spcPct val="90000"/>
              </a:lnSpc>
            </a:pPr>
            <a:r>
              <a:rPr lang="fr-FR" b="0" dirty="0"/>
              <a:t>PLANAT - La plate-forme nationale «Dangers naturels»</a:t>
            </a:r>
          </a:p>
          <a:p>
            <a:pPr>
              <a:lnSpc>
                <a:spcPct val="90000"/>
              </a:lnSpc>
            </a:pPr>
            <a:r>
              <a:rPr lang="fr-FR" b="0" dirty="0"/>
              <a:t>www.planat.ch</a:t>
            </a:r>
          </a:p>
          <a:p>
            <a:pPr>
              <a:lnSpc>
                <a:spcPct val="90000"/>
              </a:lnSpc>
            </a:pPr>
            <a:r>
              <a:rPr lang="fr-FR" b="0" dirty="0"/>
              <a:t>Créée en 1997 par le Conseil fédéral, la plate-forme nationale «Dangers naturels» PLANAT* s'engage, sur le plan stratégique, en faveur d'une amélioration de la prévention des dangers naturels pour l'ensemble de la Suisse. </a:t>
            </a:r>
          </a:p>
          <a:p>
            <a:pPr>
              <a:lnSpc>
                <a:spcPct val="90000"/>
              </a:lnSpc>
            </a:pPr>
            <a:r>
              <a:rPr lang="fr-FR" b="0" dirty="0"/>
              <a:t>Le but de cette commission extra-parlementaire est de promouvoir le changement d'approche dans le domaine des dangers naturels en passant d'une pure défense contre le danger à une gestion du risque.</a:t>
            </a:r>
          </a:p>
        </p:txBody>
      </p:sp>
      <p:sp>
        <p:nvSpPr>
          <p:cNvPr id="2" name="ZoneTexte 1"/>
          <p:cNvSpPr txBox="1"/>
          <p:nvPr/>
        </p:nvSpPr>
        <p:spPr>
          <a:xfrm>
            <a:off x="627797" y="6810233"/>
            <a:ext cx="4080681" cy="338554"/>
          </a:xfrm>
          <a:prstGeom prst="rect">
            <a:avLst/>
          </a:prstGeom>
          <a:noFill/>
        </p:spPr>
        <p:txBody>
          <a:bodyPr wrap="square" rtlCol="0">
            <a:spAutoFit/>
          </a:bodyPr>
          <a:lstStyle/>
          <a:p>
            <a:r>
              <a:rPr lang="fr-CH" sz="1600" dirty="0">
                <a:latin typeface="Arial" pitchFamily="34" charset="0"/>
                <a:cs typeface="Arial" pitchFamily="34" charset="0"/>
              </a:rPr>
              <a:t>* L. </a:t>
            </a:r>
            <a:r>
              <a:rPr lang="fr-CH" sz="1600" dirty="0" err="1">
                <a:latin typeface="Arial" pitchFamily="34" charset="0"/>
                <a:cs typeface="Arial" pitchFamily="34" charset="0"/>
              </a:rPr>
              <a:t>Vulliet</a:t>
            </a:r>
            <a:r>
              <a:rPr lang="fr-CH" sz="1600" dirty="0">
                <a:latin typeface="Arial" pitchFamily="34" charset="0"/>
                <a:cs typeface="Arial" pitchFamily="34" charset="0"/>
              </a:rPr>
              <a:t> un des membres fondateurs</a:t>
            </a:r>
          </a:p>
        </p:txBody>
      </p:sp>
      <p:pic>
        <p:nvPicPr>
          <p:cNvPr id="5" name="Picture 2" descr="Résultat d’images pour drapeau suis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286" y="6259286"/>
            <a:ext cx="979714" cy="97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636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lIns="97969" tIns="48984" rIns="97969" bIns="48984"/>
          <a:lstStyle/>
          <a:p>
            <a:r>
              <a:rPr lang="fr-CH" sz="3600" dirty="0"/>
              <a:t>Le concept "PLANAT"</a:t>
            </a:r>
            <a:endParaRPr lang="en-US" sz="3600" dirty="0"/>
          </a:p>
        </p:txBody>
      </p:sp>
      <p:pic>
        <p:nvPicPr>
          <p:cNvPr id="163844" name="Picture 4" descr="fr-risikokre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89" y="1491368"/>
            <a:ext cx="6631517" cy="53689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ésultat d’images pour drapeau suis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6286" y="6259286"/>
            <a:ext cx="979714" cy="97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715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4ABCF57-EEE0-E54F-9074-ADDE538F7CF3}"/>
              </a:ext>
            </a:extLst>
          </p:cNvPr>
          <p:cNvSpPr>
            <a:spLocks noGrp="1"/>
          </p:cNvSpPr>
          <p:nvPr>
            <p:ph type="body" idx="1"/>
          </p:nvPr>
        </p:nvSpPr>
        <p:spPr/>
        <p:txBody>
          <a:bodyPr/>
          <a:lstStyle/>
          <a:p>
            <a:r>
              <a:rPr lang="fr-CH" sz="3200" dirty="0"/>
              <a:t>France</a:t>
            </a:r>
            <a:endParaRPr lang="de-CH" sz="3200" dirty="0"/>
          </a:p>
        </p:txBody>
      </p:sp>
      <p:pic>
        <p:nvPicPr>
          <p:cNvPr id="6148" name="Picture 4" descr="https://morphosearchitecture.files.wordpress.com/2015/10/drapeau-francais.png?w=8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9180" y="6400799"/>
            <a:ext cx="792617" cy="79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524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Gestion des risques en France</a:t>
            </a:r>
          </a:p>
        </p:txBody>
      </p:sp>
      <p:sp>
        <p:nvSpPr>
          <p:cNvPr id="3" name="Espace réservé du contenu 2"/>
          <p:cNvSpPr>
            <a:spLocks noGrp="1"/>
          </p:cNvSpPr>
          <p:nvPr>
            <p:ph idx="1"/>
          </p:nvPr>
        </p:nvSpPr>
        <p:spPr>
          <a:xfrm>
            <a:off x="220436" y="1568658"/>
            <a:ext cx="8915400" cy="5304753"/>
          </a:xfrm>
        </p:spPr>
        <p:txBody>
          <a:bodyPr>
            <a:normAutofit/>
          </a:bodyPr>
          <a:lstStyle/>
          <a:p>
            <a:r>
              <a:rPr lang="fr-CH" b="0" dirty="0"/>
              <a:t>Le </a:t>
            </a:r>
            <a:r>
              <a:rPr lang="fr-CH" b="0" dirty="0">
                <a:solidFill>
                  <a:schemeClr val="accent2"/>
                </a:solidFill>
              </a:rPr>
              <a:t>ministre </a:t>
            </a:r>
            <a:r>
              <a:rPr lang="fr-FR" b="0" dirty="0">
                <a:solidFill>
                  <a:schemeClr val="accent2"/>
                </a:solidFill>
              </a:rPr>
              <a:t>de la transition écologique, de l'énergie, du climat et de la prévention des risques </a:t>
            </a:r>
            <a:r>
              <a:rPr lang="fr-CH" b="0" dirty="0"/>
              <a:t>prépare et met en œuvre la politique du Gouvernement dans les domaines:</a:t>
            </a:r>
          </a:p>
          <a:p>
            <a:pPr lvl="1"/>
            <a:r>
              <a:rPr lang="fr-FR" dirty="0"/>
              <a:t>du </a:t>
            </a:r>
            <a:r>
              <a:rPr lang="fr-FR" dirty="0">
                <a:hlinkClick r:id="rId2" tooltip="Développement durable">
                  <a:extLst>
                    <a:ext uri="{A12FA001-AC4F-418D-AE19-62706E023703}">
                      <ahyp:hlinkClr xmlns:ahyp="http://schemas.microsoft.com/office/drawing/2018/hyperlinkcolor" val="tx"/>
                    </a:ext>
                  </a:extLst>
                </a:hlinkClick>
              </a:rPr>
              <a:t>développement durable</a:t>
            </a:r>
            <a:r>
              <a:rPr lang="fr-FR" dirty="0"/>
              <a:t>, de l'</a:t>
            </a:r>
            <a:r>
              <a:rPr lang="fr-FR" dirty="0">
                <a:hlinkClick r:id="rId3" tooltip="Environnement">
                  <a:extLst>
                    <a:ext uri="{A12FA001-AC4F-418D-AE19-62706E023703}">
                      <ahyp:hlinkClr xmlns:ahyp="http://schemas.microsoft.com/office/drawing/2018/hyperlinkcolor" val="tx"/>
                    </a:ext>
                  </a:extLst>
                </a:hlinkClick>
              </a:rPr>
              <a:t>environnement</a:t>
            </a:r>
            <a:r>
              <a:rPr lang="fr-FR" dirty="0"/>
              <a:t> et des </a:t>
            </a:r>
            <a:r>
              <a:rPr lang="fr-FR" dirty="0">
                <a:hlinkClick r:id="rId4" tooltip="Technologie verte">
                  <a:extLst>
                    <a:ext uri="{A12FA001-AC4F-418D-AE19-62706E023703}">
                      <ahyp:hlinkClr xmlns:ahyp="http://schemas.microsoft.com/office/drawing/2018/hyperlinkcolor" val="tx"/>
                    </a:ext>
                  </a:extLst>
                </a:hlinkClick>
              </a:rPr>
              <a:t>technologies vertes</a:t>
            </a:r>
            <a:r>
              <a:rPr lang="fr-FR" dirty="0"/>
              <a:t>, de la </a:t>
            </a:r>
            <a:r>
              <a:rPr lang="fr-FR" dirty="0">
                <a:hlinkClick r:id="rId5" tooltip="Transition énergétique">
                  <a:extLst>
                    <a:ext uri="{A12FA001-AC4F-418D-AE19-62706E023703}">
                      <ahyp:hlinkClr xmlns:ahyp="http://schemas.microsoft.com/office/drawing/2018/hyperlinkcolor" val="tx"/>
                    </a:ext>
                  </a:extLst>
                </a:hlinkClick>
              </a:rPr>
              <a:t>transition énergétique</a:t>
            </a:r>
            <a:r>
              <a:rPr lang="fr-FR" dirty="0"/>
              <a:t> et de l'</a:t>
            </a:r>
            <a:r>
              <a:rPr lang="fr-FR" dirty="0">
                <a:hlinkClick r:id="rId6" tooltip="Énergie en France">
                  <a:extLst>
                    <a:ext uri="{A12FA001-AC4F-418D-AE19-62706E023703}">
                      <ahyp:hlinkClr xmlns:ahyp="http://schemas.microsoft.com/office/drawing/2018/hyperlinkcolor" val="tx"/>
                    </a:ext>
                  </a:extLst>
                </a:hlinkClick>
              </a:rPr>
              <a:t>énergie</a:t>
            </a:r>
            <a:r>
              <a:rPr lang="fr-FR" dirty="0"/>
              <a:t>, du </a:t>
            </a:r>
            <a:r>
              <a:rPr lang="fr-FR" dirty="0">
                <a:hlinkClick r:id="rId7" tooltip="Politique climatique">
                  <a:extLst>
                    <a:ext uri="{A12FA001-AC4F-418D-AE19-62706E023703}">
                      <ahyp:hlinkClr xmlns:ahyp="http://schemas.microsoft.com/office/drawing/2018/hyperlinkcolor" val="tx"/>
                    </a:ext>
                  </a:extLst>
                </a:hlinkClick>
              </a:rPr>
              <a:t>climat</a:t>
            </a:r>
            <a:r>
              <a:rPr lang="fr-FR" dirty="0"/>
              <a:t>, </a:t>
            </a:r>
            <a:r>
              <a:rPr lang="fr-FR" dirty="0">
                <a:solidFill>
                  <a:schemeClr val="accent2"/>
                </a:solidFill>
              </a:rPr>
              <a:t>de la prévention des </a:t>
            </a:r>
            <a:r>
              <a:rPr lang="fr-FR" dirty="0">
                <a:solidFill>
                  <a:schemeClr val="accent2"/>
                </a:solidFill>
                <a:hlinkClick r:id="rId8" tooltip="Risque naturel">
                  <a:extLst>
                    <a:ext uri="{A12FA001-AC4F-418D-AE19-62706E023703}">
                      <ahyp:hlinkClr xmlns:ahyp="http://schemas.microsoft.com/office/drawing/2018/hyperlinkcolor" val="tx"/>
                    </a:ext>
                  </a:extLst>
                </a:hlinkClick>
              </a:rPr>
              <a:t>risques naturels</a:t>
            </a:r>
            <a:r>
              <a:rPr lang="fr-FR" dirty="0">
                <a:solidFill>
                  <a:schemeClr val="accent2"/>
                </a:solidFill>
              </a:rPr>
              <a:t> et </a:t>
            </a:r>
            <a:r>
              <a:rPr lang="fr-FR" dirty="0">
                <a:solidFill>
                  <a:schemeClr val="accent2"/>
                </a:solidFill>
                <a:hlinkClick r:id="rId9" tooltip="Risque">
                  <a:extLst>
                    <a:ext uri="{A12FA001-AC4F-418D-AE19-62706E023703}">
                      <ahyp:hlinkClr xmlns:ahyp="http://schemas.microsoft.com/office/drawing/2018/hyperlinkcolor" val="tx"/>
                    </a:ext>
                  </a:extLst>
                </a:hlinkClick>
              </a:rPr>
              <a:t>technologiques</a:t>
            </a:r>
            <a:r>
              <a:rPr lang="fr-FR" dirty="0">
                <a:solidFill>
                  <a:schemeClr val="accent2"/>
                </a:solidFill>
              </a:rPr>
              <a:t>, de la </a:t>
            </a:r>
            <a:r>
              <a:rPr lang="fr-FR" dirty="0">
                <a:solidFill>
                  <a:schemeClr val="accent2"/>
                </a:solidFill>
                <a:hlinkClick r:id="rId10" tooltip="Sécurité industrielle">
                  <a:extLst>
                    <a:ext uri="{A12FA001-AC4F-418D-AE19-62706E023703}">
                      <ahyp:hlinkClr xmlns:ahyp="http://schemas.microsoft.com/office/drawing/2018/hyperlinkcolor" val="tx"/>
                    </a:ext>
                  </a:extLst>
                </a:hlinkClick>
              </a:rPr>
              <a:t>sécurité industrielle</a:t>
            </a:r>
            <a:r>
              <a:rPr lang="fr-FR" dirty="0">
                <a:solidFill>
                  <a:schemeClr val="accent2"/>
                </a:solidFill>
              </a:rPr>
              <a:t>, des </a:t>
            </a:r>
            <a:r>
              <a:rPr lang="fr-FR" dirty="0">
                <a:solidFill>
                  <a:schemeClr val="accent2"/>
                </a:solidFill>
                <a:hlinkClick r:id="rId11" tooltip="Transport en France">
                  <a:extLst>
                    <a:ext uri="{A12FA001-AC4F-418D-AE19-62706E023703}">
                      <ahyp:hlinkClr xmlns:ahyp="http://schemas.microsoft.com/office/drawing/2018/hyperlinkcolor" val="tx"/>
                    </a:ext>
                  </a:extLst>
                </a:hlinkClick>
              </a:rPr>
              <a:t>transports et de leurs infrastructures</a:t>
            </a:r>
            <a:r>
              <a:rPr lang="fr-FR" dirty="0">
                <a:solidFill>
                  <a:schemeClr val="accent2"/>
                </a:solidFill>
              </a:rPr>
              <a:t> </a:t>
            </a:r>
            <a:r>
              <a:rPr lang="fr-FR" dirty="0"/>
              <a:t>et de l'équipement</a:t>
            </a:r>
            <a:r>
              <a:rPr lang="fr-CH" b="0" dirty="0"/>
              <a:t> </a:t>
            </a:r>
          </a:p>
          <a:p>
            <a:r>
              <a:rPr lang="fr-FR" dirty="0"/>
              <a:t>2 Directions générales : </a:t>
            </a:r>
          </a:p>
          <a:p>
            <a:pPr lvl="1"/>
            <a:r>
              <a:rPr lang="fr-FR" dirty="0"/>
              <a:t>La </a:t>
            </a:r>
            <a:r>
              <a:rPr lang="fr-FR" dirty="0">
                <a:hlinkClick r:id="rId12" tooltip="Direction générale de l'Énergie et du Climat"/>
              </a:rPr>
              <a:t>Direction Générale de l’Energie et du Climat</a:t>
            </a:r>
            <a:r>
              <a:rPr lang="fr-FR" dirty="0"/>
              <a:t> (DGEC) </a:t>
            </a:r>
          </a:p>
          <a:p>
            <a:pPr lvl="1"/>
            <a:r>
              <a:rPr lang="fr-FR" dirty="0"/>
              <a:t>La </a:t>
            </a:r>
            <a:r>
              <a:rPr lang="fr-FR" dirty="0">
                <a:hlinkClick r:id="rId13" tooltip="Direction générale de la Prévention des risques"/>
              </a:rPr>
              <a:t>Direction Générale de la Prévention des Risques</a:t>
            </a:r>
            <a:r>
              <a:rPr lang="fr-FR" dirty="0"/>
              <a:t> (DGPR)</a:t>
            </a:r>
            <a:r>
              <a:rPr lang="fr-CH" b="0" dirty="0"/>
              <a:t>	</a:t>
            </a:r>
          </a:p>
        </p:txBody>
      </p:sp>
      <p:pic>
        <p:nvPicPr>
          <p:cNvPr id="5" name="Picture 4" descr="https://morphosearchitecture.files.wordpress.com/2015/10/drapeau-francais.png?w=84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59180" y="6400799"/>
            <a:ext cx="792617" cy="79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lIns="97969" tIns="48984" rIns="97969" bIns="48984"/>
          <a:lstStyle/>
          <a:p>
            <a:r>
              <a:rPr lang="fr-CH" dirty="0"/>
              <a:t>Mitigation des risques: Définition</a:t>
            </a:r>
            <a:endParaRPr lang="en-US" dirty="0"/>
          </a:p>
        </p:txBody>
      </p:sp>
      <p:sp>
        <p:nvSpPr>
          <p:cNvPr id="162819" name="Rectangle 3"/>
          <p:cNvSpPr>
            <a:spLocks noGrp="1" noChangeArrowheads="1"/>
          </p:cNvSpPr>
          <p:nvPr>
            <p:ph type="body" idx="1"/>
          </p:nvPr>
        </p:nvSpPr>
        <p:spPr/>
        <p:txBody>
          <a:bodyPr lIns="97969" tIns="48984" rIns="97969" bIns="48984"/>
          <a:lstStyle/>
          <a:p>
            <a:r>
              <a:rPr lang="fr-CH" sz="2800" b="0" dirty="0"/>
              <a:t>La </a:t>
            </a:r>
            <a:r>
              <a:rPr lang="fr-CH" sz="2800" b="0" dirty="0">
                <a:solidFill>
                  <a:srgbClr val="FF0000"/>
                </a:solidFill>
              </a:rPr>
              <a:t>mitigation </a:t>
            </a:r>
            <a:r>
              <a:rPr lang="fr-CH" sz="2800" b="0" dirty="0"/>
              <a:t>(d'après le mot latin </a:t>
            </a:r>
            <a:r>
              <a:rPr lang="fr-CH" sz="2800" b="0" i="1" dirty="0" err="1"/>
              <a:t>mitigare</a:t>
            </a:r>
            <a:r>
              <a:rPr lang="fr-CH" sz="2800" b="0" i="1" dirty="0"/>
              <a:t>, </a:t>
            </a:r>
            <a:r>
              <a:rPr lang="fr-CH" sz="2800" b="0" dirty="0"/>
              <a:t>adoucir) est utilisée pour désigner des </a:t>
            </a:r>
            <a:r>
              <a:rPr lang="fr-CH" sz="2800" b="0" dirty="0">
                <a:solidFill>
                  <a:srgbClr val="FF0000"/>
                </a:solidFill>
              </a:rPr>
              <a:t>systèmes, moyens, et mesures d'atténuation d'effets </a:t>
            </a:r>
          </a:p>
          <a:p>
            <a:pPr marL="360363" indent="0">
              <a:buNone/>
            </a:pPr>
            <a:r>
              <a:rPr lang="en-US" sz="1600" b="0" i="1" dirty="0"/>
              <a:t>(The act of mitigating: lessening the force or intensity of something unpleasant)</a:t>
            </a:r>
            <a:endParaRPr lang="fr-CH" sz="1600" b="0" i="1" dirty="0"/>
          </a:p>
          <a:p>
            <a:r>
              <a:rPr lang="fr-CH" sz="2800" b="0" dirty="0"/>
              <a:t>Synonymes: </a:t>
            </a:r>
          </a:p>
          <a:p>
            <a:pPr lvl="1"/>
            <a:r>
              <a:rPr lang="fr-CH" sz="2800" b="0" dirty="0"/>
              <a:t>Réduction des risques</a:t>
            </a:r>
          </a:p>
          <a:p>
            <a:pPr lvl="1"/>
            <a:r>
              <a:rPr lang="fr-CH" sz="2800" dirty="0"/>
              <a:t>M</a:t>
            </a:r>
            <a:r>
              <a:rPr lang="fr-CH" sz="2800" b="0" dirty="0"/>
              <a:t>aîtrise des risques</a:t>
            </a:r>
          </a:p>
          <a:p>
            <a:pPr lvl="1"/>
            <a:r>
              <a:rPr lang="fr-CH" sz="2800" dirty="0"/>
              <a:t>Atténuation des risques</a:t>
            </a:r>
            <a:endParaRPr lang="fr-CH" sz="2800" b="0" dirty="0"/>
          </a:p>
        </p:txBody>
      </p:sp>
    </p:spTree>
    <p:extLst>
      <p:ext uri="{BB962C8B-B14F-4D97-AF65-F5344CB8AC3E}">
        <p14:creationId xmlns:p14="http://schemas.microsoft.com/office/powerpoint/2010/main" val="2524801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28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281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2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6" y="878341"/>
            <a:ext cx="8221436" cy="1502001"/>
          </a:xfrm>
        </p:spPr>
        <p:txBody>
          <a:bodyPr/>
          <a:lstStyle/>
          <a:p>
            <a:r>
              <a:rPr lang="fr-CH" sz="3600" dirty="0"/>
              <a:t>La direction générale de la prévention des risques (DGPR) </a:t>
            </a:r>
          </a:p>
        </p:txBody>
      </p:sp>
      <p:sp>
        <p:nvSpPr>
          <p:cNvPr id="3" name="Espace réservé du contenu 2"/>
          <p:cNvSpPr>
            <a:spLocks noGrp="1"/>
          </p:cNvSpPr>
          <p:nvPr>
            <p:ph idx="1"/>
          </p:nvPr>
        </p:nvSpPr>
        <p:spPr>
          <a:xfrm>
            <a:off x="220436" y="2133599"/>
            <a:ext cx="8915400" cy="4520067"/>
          </a:xfrm>
        </p:spPr>
        <p:txBody>
          <a:bodyPr/>
          <a:lstStyle/>
          <a:p>
            <a:r>
              <a:rPr lang="fr-CH" b="0" dirty="0"/>
              <a:t>Elle regroupe l'ensemble des services de l'État chargés d'élaborer et de mettre en œuvre les politiques relatives à </a:t>
            </a:r>
            <a:r>
              <a:rPr lang="fr-CH" b="0" dirty="0">
                <a:solidFill>
                  <a:srgbClr val="FF0000"/>
                </a:solidFill>
              </a:rPr>
              <a:t>la connaissance, l’évaluation, la prévention et la réduction des risques chroniques, accidentels, technologiques et naturels</a:t>
            </a:r>
            <a:r>
              <a:rPr lang="fr-CH" b="0" dirty="0"/>
              <a:t>.</a:t>
            </a:r>
          </a:p>
        </p:txBody>
      </p:sp>
      <p:sp>
        <p:nvSpPr>
          <p:cNvPr id="4" name="Rectangle 3"/>
          <p:cNvSpPr/>
          <p:nvPr/>
        </p:nvSpPr>
        <p:spPr>
          <a:xfrm>
            <a:off x="304800" y="6697925"/>
            <a:ext cx="9064172" cy="276999"/>
          </a:xfrm>
          <a:prstGeom prst="rect">
            <a:avLst/>
          </a:prstGeom>
        </p:spPr>
        <p:txBody>
          <a:bodyPr wrap="square">
            <a:spAutoFit/>
          </a:bodyPr>
          <a:lstStyle/>
          <a:p>
            <a:r>
              <a:rPr lang="fr-CH" dirty="0"/>
              <a:t>https://fr.wikipedia.org/wiki/Direction_g%C3%A9n%C3%A9rale_de_la_pr%C3%A9vention_des_risques</a:t>
            </a:r>
          </a:p>
        </p:txBody>
      </p:sp>
      <p:pic>
        <p:nvPicPr>
          <p:cNvPr id="5" name="Picture 4" descr="https://morphosearchitecture.files.wordpress.com/2015/10/drapeau-francais.png?w=8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9180" y="6400799"/>
            <a:ext cx="792617" cy="79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63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Mission de la DGPR</a:t>
            </a:r>
          </a:p>
        </p:txBody>
      </p:sp>
      <p:sp>
        <p:nvSpPr>
          <p:cNvPr id="3" name="Espace réservé du contenu 2"/>
          <p:cNvSpPr>
            <a:spLocks noGrp="1"/>
          </p:cNvSpPr>
          <p:nvPr>
            <p:ph idx="1"/>
          </p:nvPr>
        </p:nvSpPr>
        <p:spPr>
          <a:xfrm>
            <a:off x="220435" y="1876879"/>
            <a:ext cx="9504135" cy="4776788"/>
          </a:xfrm>
        </p:spPr>
        <p:txBody>
          <a:bodyPr/>
          <a:lstStyle/>
          <a:p>
            <a:r>
              <a:rPr lang="fr-CH" b="0" dirty="0"/>
              <a:t>La DGPR conçoit, coordonne et déploie les politiques et mesures, notamment réglementaires, liées:</a:t>
            </a:r>
          </a:p>
          <a:p>
            <a:pPr lvl="1"/>
            <a:r>
              <a:rPr lang="fr-CH" b="0" dirty="0"/>
              <a:t>aux installations classées pour la protection de l’environnement ;</a:t>
            </a:r>
          </a:p>
          <a:p>
            <a:pPr lvl="1"/>
            <a:r>
              <a:rPr lang="fr-CH" b="0" dirty="0"/>
              <a:t>à la sécurité industrielle;</a:t>
            </a:r>
          </a:p>
          <a:p>
            <a:pPr lvl="1"/>
            <a:r>
              <a:rPr lang="fr-CH" b="0" dirty="0"/>
              <a:t>à la sécurité du transport et de la manutention des matières dangereuses ;</a:t>
            </a:r>
          </a:p>
          <a:p>
            <a:pPr lvl="1"/>
            <a:r>
              <a:rPr lang="fr-CH" b="0" dirty="0"/>
              <a:t>à la prévention et la gestion des sites et sols pollués ;</a:t>
            </a:r>
          </a:p>
          <a:p>
            <a:pPr lvl="1"/>
            <a:r>
              <a:rPr lang="fr-CH" b="0" dirty="0"/>
              <a:t>aux Organismes Génétiquement Modifiés (OGM) ;</a:t>
            </a:r>
          </a:p>
          <a:p>
            <a:pPr lvl="1"/>
            <a:r>
              <a:rPr lang="fr-CH" b="0" dirty="0"/>
              <a:t>aux produits chimiques ;</a:t>
            </a:r>
          </a:p>
          <a:p>
            <a:pPr lvl="1"/>
            <a:r>
              <a:rPr lang="fr-CH" b="0" dirty="0"/>
              <a:t>à la transition vers l'économie circulaire (</a:t>
            </a:r>
            <a:r>
              <a:rPr lang="fr-CH" b="0" dirty="0" err="1"/>
              <a:t>e.g</a:t>
            </a:r>
            <a:r>
              <a:rPr lang="fr-CH" b="0" dirty="0"/>
              <a:t>. gestion des déchets) ;</a:t>
            </a:r>
          </a:p>
          <a:p>
            <a:pPr lvl="1"/>
            <a:r>
              <a:rPr lang="fr-CH" b="0" dirty="0"/>
              <a:t>à la prévention des risques naturels de toute nature et à la sécurité des barrages et ouvrages hydrauliques ;</a:t>
            </a:r>
          </a:p>
          <a:p>
            <a:pPr lvl="1"/>
            <a:r>
              <a:rPr lang="fr-CH" b="0" dirty="0"/>
              <a:t>au bruit, aux risques des ondes électromagnétiques et à la pollution lumineuse;</a:t>
            </a:r>
          </a:p>
          <a:p>
            <a:pPr lvl="1"/>
            <a:r>
              <a:rPr lang="fr-CH" b="0" dirty="0"/>
              <a:t>à la sûreté nucléaire.</a:t>
            </a:r>
          </a:p>
          <a:p>
            <a:endParaRPr lang="fr-CH" b="0" dirty="0"/>
          </a:p>
        </p:txBody>
      </p:sp>
      <p:sp>
        <p:nvSpPr>
          <p:cNvPr id="4" name="Rectangle 3"/>
          <p:cNvSpPr/>
          <p:nvPr/>
        </p:nvSpPr>
        <p:spPr>
          <a:xfrm>
            <a:off x="290286" y="6983355"/>
            <a:ext cx="9122228" cy="276999"/>
          </a:xfrm>
          <a:prstGeom prst="rect">
            <a:avLst/>
          </a:prstGeom>
        </p:spPr>
        <p:txBody>
          <a:bodyPr wrap="square">
            <a:spAutoFit/>
          </a:bodyPr>
          <a:lstStyle/>
          <a:p>
            <a:r>
              <a:rPr lang="fr-CH" dirty="0"/>
              <a:t>Source: https://fr.wikipedia.org/wiki/Direction_g%C3%A9n%C3%A9rale_de_la_pr%C3%A9vention_des_risques</a:t>
            </a:r>
          </a:p>
        </p:txBody>
      </p:sp>
      <p:pic>
        <p:nvPicPr>
          <p:cNvPr id="5" name="Picture 4" descr="https://morphosearchitecture.files.wordpress.com/2015/10/drapeau-francais.png?w=8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9180" y="6400799"/>
            <a:ext cx="792617" cy="79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7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Rectangle 5"/>
          <p:cNvSpPr>
            <a:spLocks noGrp="1" noChangeArrowheads="1"/>
          </p:cNvSpPr>
          <p:nvPr>
            <p:ph type="title"/>
          </p:nvPr>
        </p:nvSpPr>
        <p:spPr>
          <a:xfrm>
            <a:off x="220435" y="878342"/>
            <a:ext cx="9631361" cy="713694"/>
          </a:xfrm>
        </p:spPr>
        <p:txBody>
          <a:bodyPr/>
          <a:lstStyle/>
          <a:p>
            <a:r>
              <a:rPr lang="fr-CH" dirty="0"/>
              <a:t>Niveau local</a:t>
            </a:r>
            <a:endParaRPr lang="en-US" dirty="0"/>
          </a:p>
        </p:txBody>
      </p:sp>
      <p:sp>
        <p:nvSpPr>
          <p:cNvPr id="169990" name="Rectangle 6"/>
          <p:cNvSpPr>
            <a:spLocks noGrp="1" noChangeArrowheads="1"/>
          </p:cNvSpPr>
          <p:nvPr>
            <p:ph type="body" idx="1"/>
          </p:nvPr>
        </p:nvSpPr>
        <p:spPr>
          <a:xfrm>
            <a:off x="220436" y="1934934"/>
            <a:ext cx="8915400" cy="5060951"/>
          </a:xfrm>
        </p:spPr>
        <p:txBody>
          <a:bodyPr/>
          <a:lstStyle/>
          <a:p>
            <a:r>
              <a:rPr lang="fr-FR" b="0" dirty="0"/>
              <a:t>Au niveau local en France, la gestion des risques est placée sous la responsabilité :</a:t>
            </a:r>
          </a:p>
          <a:p>
            <a:pPr lvl="1"/>
            <a:r>
              <a:rPr lang="fr-FR" dirty="0"/>
              <a:t>du </a:t>
            </a:r>
            <a:r>
              <a:rPr lang="fr-FR" dirty="0">
                <a:solidFill>
                  <a:srgbClr val="FF0000"/>
                </a:solidFill>
              </a:rPr>
              <a:t>maire</a:t>
            </a:r>
            <a:r>
              <a:rPr lang="fr-FR" dirty="0"/>
              <a:t> de la commune, responsable de l’aménagement et de la sécurité sur son territoire, il doit veiller à l’information sur les risques et à l’organisation des secours en cas de crise. </a:t>
            </a:r>
          </a:p>
          <a:p>
            <a:pPr lvl="1"/>
            <a:r>
              <a:rPr lang="fr-FR" dirty="0"/>
              <a:t>du </a:t>
            </a:r>
            <a:r>
              <a:rPr lang="fr-FR" dirty="0">
                <a:solidFill>
                  <a:srgbClr val="FF0000"/>
                </a:solidFill>
              </a:rPr>
              <a:t>préfet</a:t>
            </a:r>
            <a:r>
              <a:rPr lang="fr-FR" dirty="0"/>
              <a:t> du département, représentant de l’Etat, dirige la mise en œuvre locale des politiques de l’Etat ainsi que l'organisation des secours lorsqu'un événement dépasse les capacités d'une seule commune. </a:t>
            </a:r>
          </a:p>
          <a:p>
            <a:pPr lvl="1"/>
            <a:r>
              <a:rPr lang="fr-FR" dirty="0"/>
              <a:t>le </a:t>
            </a:r>
            <a:r>
              <a:rPr lang="fr-FR" dirty="0">
                <a:solidFill>
                  <a:srgbClr val="FF0000"/>
                </a:solidFill>
              </a:rPr>
              <a:t>Conseil Général</a:t>
            </a:r>
            <a:r>
              <a:rPr lang="fr-FR" dirty="0"/>
              <a:t>, quant à lui, défini les politiques d'investissement, et finance le fonctionnement des différents services départementaux spécialisés </a:t>
            </a:r>
          </a:p>
        </p:txBody>
      </p:sp>
      <p:pic>
        <p:nvPicPr>
          <p:cNvPr id="6" name="Picture 4" descr="https://morphosearchitecture.files.wordpress.com/2015/10/drapeau-francais.png?w=8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9180" y="6400799"/>
            <a:ext cx="792617" cy="79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250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9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9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9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0"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23EE428-E768-A14B-B38A-4E09717FCF2F}"/>
              </a:ext>
            </a:extLst>
          </p:cNvPr>
          <p:cNvSpPr>
            <a:spLocks noGrp="1"/>
          </p:cNvSpPr>
          <p:nvPr>
            <p:ph type="body" idx="1"/>
          </p:nvPr>
        </p:nvSpPr>
        <p:spPr/>
        <p:txBody>
          <a:bodyPr/>
          <a:lstStyle/>
          <a:p>
            <a:r>
              <a:rPr lang="fr-CH" sz="3200" dirty="0"/>
              <a:t>USA</a:t>
            </a:r>
            <a:endParaRPr lang="de-CH" sz="3200" dirty="0"/>
          </a:p>
        </p:txBody>
      </p:sp>
      <p:pic>
        <p:nvPicPr>
          <p:cNvPr id="17410" name="Picture 2" descr="http://www.apmfrance.com/77-thickbox_default/tapis-de-souris-rond-designs-usa-uk-panach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0201" y="6350908"/>
            <a:ext cx="888092" cy="888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75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220435" y="878341"/>
            <a:ext cx="9677857" cy="1792287"/>
          </a:xfrm>
        </p:spPr>
        <p:txBody>
          <a:bodyPr lIns="97969" tIns="48984" rIns="97969" bIns="48984"/>
          <a:lstStyle/>
          <a:p>
            <a:r>
              <a:rPr lang="en-US" b="1" dirty="0"/>
              <a:t>USA: </a:t>
            </a:r>
            <a:r>
              <a:rPr lang="en-US" b="1" dirty="0" err="1"/>
              <a:t>Agence</a:t>
            </a:r>
            <a:r>
              <a:rPr lang="en-US" b="1" dirty="0"/>
              <a:t> </a:t>
            </a:r>
            <a:r>
              <a:rPr lang="en-US" b="1" dirty="0" err="1"/>
              <a:t>fédérale</a:t>
            </a:r>
            <a:r>
              <a:rPr lang="en-US" b="1" dirty="0"/>
              <a:t> des situations </a:t>
            </a:r>
            <a:r>
              <a:rPr lang="en-US" b="1" dirty="0" err="1"/>
              <a:t>d'urgence</a:t>
            </a:r>
            <a:br>
              <a:rPr lang="en-US" b="1" dirty="0"/>
            </a:br>
            <a:r>
              <a:rPr lang="en-US" sz="1900" dirty="0"/>
              <a:t>(</a:t>
            </a:r>
            <a:r>
              <a:rPr lang="en-US" sz="1900" i="1" dirty="0"/>
              <a:t>Federal Emergency Management Agency</a:t>
            </a:r>
            <a:r>
              <a:rPr lang="en-US" sz="1900" dirty="0"/>
              <a:t>, FEMA)</a:t>
            </a:r>
          </a:p>
        </p:txBody>
      </p:sp>
      <p:sp>
        <p:nvSpPr>
          <p:cNvPr id="158723" name="Rectangle 3"/>
          <p:cNvSpPr>
            <a:spLocks noGrp="1" noChangeArrowheads="1"/>
          </p:cNvSpPr>
          <p:nvPr>
            <p:ph type="body" idx="1"/>
          </p:nvPr>
        </p:nvSpPr>
        <p:spPr>
          <a:xfrm>
            <a:off x="406400" y="2707923"/>
            <a:ext cx="9047847" cy="3951288"/>
          </a:xfrm>
        </p:spPr>
        <p:txBody>
          <a:bodyPr lIns="97969" tIns="48984" rIns="97969" bIns="48984"/>
          <a:lstStyle/>
          <a:p>
            <a:r>
              <a:rPr lang="fr-CH" sz="2800" b="0" dirty="0"/>
              <a:t>Organisme gouvernemental américain destiné à assurer l'arrivée des secours en situation d'urgence</a:t>
            </a:r>
          </a:p>
          <a:p>
            <a:r>
              <a:rPr lang="fr-CH" sz="2800" b="0" dirty="0"/>
              <a:t>Rattachée au Département de la Sécurité intérieure des USA</a:t>
            </a:r>
          </a:p>
          <a:p>
            <a:r>
              <a:rPr lang="fr-CH" sz="2800" b="0" dirty="0"/>
              <a:t>Prend en charge les grandes catastrophes naturelles et celles liées aux activités humaines qui frappent le territoire national</a:t>
            </a:r>
          </a:p>
        </p:txBody>
      </p:sp>
      <p:pic>
        <p:nvPicPr>
          <p:cNvPr id="158724" name="Picture 4" descr="fema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6350" y="1491369"/>
            <a:ext cx="2925366" cy="10104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apmfrance.com/77-thickbox_default/tapis-de-souris-rond-designs-usa-uk-panach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0201" y="6350908"/>
            <a:ext cx="888092" cy="8880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4443" y="6656454"/>
            <a:ext cx="5148012" cy="276999"/>
          </a:xfrm>
          <a:prstGeom prst="rect">
            <a:avLst/>
          </a:prstGeom>
        </p:spPr>
        <p:txBody>
          <a:bodyPr wrap="none">
            <a:spAutoFit/>
          </a:bodyPr>
          <a:lstStyle/>
          <a:p>
            <a:r>
              <a:rPr lang="fr-CH" dirty="0"/>
              <a:t>Source: https://fr.wikipedia.org/wiki/Federal_Emergency_Management_Agency</a:t>
            </a:r>
          </a:p>
        </p:txBody>
      </p:sp>
    </p:spTree>
    <p:extLst>
      <p:ext uri="{BB962C8B-B14F-4D97-AF65-F5344CB8AC3E}">
        <p14:creationId xmlns:p14="http://schemas.microsoft.com/office/powerpoint/2010/main" val="2661126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8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lIns="97969" tIns="48984" rIns="97969" bIns="48984"/>
          <a:lstStyle/>
          <a:p>
            <a:r>
              <a:rPr lang="fr-CH" sz="3600" dirty="0"/>
              <a:t>FEMA</a:t>
            </a:r>
            <a:endParaRPr lang="en-US" sz="3600" dirty="0"/>
          </a:p>
        </p:txBody>
      </p:sp>
      <p:sp>
        <p:nvSpPr>
          <p:cNvPr id="159747" name="Rectangle 3"/>
          <p:cNvSpPr>
            <a:spLocks noGrp="1" noChangeArrowheads="1"/>
          </p:cNvSpPr>
          <p:nvPr>
            <p:ph type="body" idx="1"/>
          </p:nvPr>
        </p:nvSpPr>
        <p:spPr>
          <a:xfrm>
            <a:off x="261257" y="1607212"/>
            <a:ext cx="9440089" cy="5120159"/>
          </a:xfrm>
        </p:spPr>
        <p:txBody>
          <a:bodyPr lIns="97969" tIns="48984" rIns="97969" bIns="48984">
            <a:normAutofit fontScale="92500" lnSpcReduction="20000"/>
          </a:bodyPr>
          <a:lstStyle/>
          <a:p>
            <a:pPr>
              <a:lnSpc>
                <a:spcPct val="110000"/>
              </a:lnSpc>
            </a:pPr>
            <a:r>
              <a:rPr lang="fr-CH" b="0" dirty="0">
                <a:solidFill>
                  <a:schemeClr val="accent6"/>
                </a:solidFill>
              </a:rPr>
              <a:t>Créée sous Carter en 1979 </a:t>
            </a:r>
            <a:r>
              <a:rPr lang="fr-CH" b="0" dirty="0"/>
              <a:t>et permis le regroupement de plusieurs programmes gouvernementaux, notamment l'administration de protection civile contre les incendies à grande échelle, et les activités de la préparation de la Security civile transmises par le Département de la Défense américain.</a:t>
            </a:r>
          </a:p>
          <a:p>
            <a:pPr>
              <a:lnSpc>
                <a:spcPct val="110000"/>
              </a:lnSpc>
            </a:pPr>
            <a:r>
              <a:rPr lang="fr-CH" b="0" dirty="0"/>
              <a:t>La FEMA fut chargée de la </a:t>
            </a:r>
            <a:r>
              <a:rPr lang="fr-CH" b="0" dirty="0">
                <a:solidFill>
                  <a:schemeClr val="accent6"/>
                </a:solidFill>
              </a:rPr>
              <a:t>gestion du site dévasté du World Trade Center</a:t>
            </a:r>
            <a:r>
              <a:rPr lang="fr-CH" b="0" dirty="0"/>
              <a:t>. Il lui fut demandé de produire un rapport d'études sur l'effondrement des tours.</a:t>
            </a:r>
          </a:p>
          <a:p>
            <a:pPr>
              <a:lnSpc>
                <a:spcPct val="110000"/>
              </a:lnSpc>
            </a:pPr>
            <a:r>
              <a:rPr lang="fr-CH" b="0" dirty="0"/>
              <a:t>Elle a rejoint en mars 2003 le giron du DHS (</a:t>
            </a:r>
            <a:r>
              <a:rPr lang="en-US" b="0" dirty="0"/>
              <a:t>U.S. Department of Homeland Security)</a:t>
            </a:r>
            <a:r>
              <a:rPr lang="fr-CH" b="0" dirty="0"/>
              <a:t>, ce département créé par la première Administration de George W. Bush pour assurer globalement la </a:t>
            </a:r>
            <a:r>
              <a:rPr lang="fr-CH" b="0" dirty="0">
                <a:solidFill>
                  <a:schemeClr val="accent6"/>
                </a:solidFill>
              </a:rPr>
              <a:t>Sécurité du Territoire National</a:t>
            </a:r>
          </a:p>
          <a:p>
            <a:pPr>
              <a:lnSpc>
                <a:spcPct val="110000"/>
              </a:lnSpc>
            </a:pPr>
            <a:r>
              <a:rPr lang="fr-CH" b="0" dirty="0"/>
              <a:t>À l'occasion de ce rattachement, la FEMA s'est vue attribuer la prise en charge du </a:t>
            </a:r>
            <a:r>
              <a:rPr lang="fr-CH" b="0" dirty="0">
                <a:solidFill>
                  <a:schemeClr val="accent6"/>
                </a:solidFill>
              </a:rPr>
              <a:t>Programme national de gestion des inondations.</a:t>
            </a:r>
          </a:p>
          <a:p>
            <a:pPr>
              <a:lnSpc>
                <a:spcPct val="110000"/>
              </a:lnSpc>
            </a:pPr>
            <a:r>
              <a:rPr lang="fr-CH" b="0" dirty="0"/>
              <a:t>L’agence dispose de 20’000 employés</a:t>
            </a:r>
          </a:p>
        </p:txBody>
      </p:sp>
      <p:pic>
        <p:nvPicPr>
          <p:cNvPr id="4" name="Picture 2" descr="http://www.apmfrance.com/77-thickbox_default/tapis-de-souris-rond-designs-usa-uk-panach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0201" y="6350908"/>
            <a:ext cx="888092" cy="888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41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lIns="97969" tIns="48984" rIns="97969" bIns="48984"/>
          <a:lstStyle/>
          <a:p>
            <a:r>
              <a:rPr lang="fr-CH" dirty="0"/>
              <a:t>5. Mitigation des risques en entreprise</a:t>
            </a:r>
            <a:endParaRPr lang="en-US" dirty="0"/>
          </a:p>
        </p:txBody>
      </p:sp>
    </p:spTree>
    <p:extLst>
      <p:ext uri="{BB962C8B-B14F-4D97-AF65-F5344CB8AC3E}">
        <p14:creationId xmlns:p14="http://schemas.microsoft.com/office/powerpoint/2010/main" val="3179205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sz="3200" dirty="0"/>
              <a:t>Enquête EPFL-USIC 2019 (1/6)</a:t>
            </a:r>
          </a:p>
        </p:txBody>
      </p:sp>
      <p:sp>
        <p:nvSpPr>
          <p:cNvPr id="5" name="Espace réservé du contenu 4"/>
          <p:cNvSpPr>
            <a:spLocks noGrp="1"/>
          </p:cNvSpPr>
          <p:nvPr>
            <p:ph idx="1"/>
          </p:nvPr>
        </p:nvSpPr>
        <p:spPr/>
        <p:txBody>
          <a:bodyPr/>
          <a:lstStyle/>
          <a:p>
            <a:r>
              <a:rPr lang="fr-CH" dirty="0"/>
              <a:t>Auteurs</a:t>
            </a:r>
          </a:p>
          <a:p>
            <a:pPr lvl="1"/>
            <a:r>
              <a:rPr lang="fr-CH" dirty="0"/>
              <a:t>EPFL: Prof. L. Vulliet, F. Yilmaz</a:t>
            </a:r>
          </a:p>
          <a:p>
            <a:pPr lvl="1"/>
            <a:r>
              <a:rPr lang="fr-CH" dirty="0"/>
              <a:t>USIC (Union suisse des ingénieurs conseils): L. Abu-</a:t>
            </a:r>
            <a:r>
              <a:rPr lang="fr-CH" dirty="0" err="1"/>
              <a:t>Talib</a:t>
            </a:r>
            <a:r>
              <a:rPr lang="fr-CH" dirty="0"/>
              <a:t>, M. Marti</a:t>
            </a:r>
          </a:p>
          <a:p>
            <a:r>
              <a:rPr lang="fr-CH" dirty="0"/>
              <a:t>Méthode</a:t>
            </a:r>
          </a:p>
          <a:p>
            <a:pPr lvl="1"/>
            <a:r>
              <a:rPr lang="fr-CH" dirty="0"/>
              <a:t>Enquête Internet par mail aux membres USIC (419 participants)</a:t>
            </a:r>
          </a:p>
          <a:p>
            <a:pPr lvl="1"/>
            <a:r>
              <a:rPr lang="fr-CH" dirty="0"/>
              <a:t>Résultats et Publication: thèse de Master EPFL de F. Yilmaz (2019)</a:t>
            </a:r>
          </a:p>
          <a:p>
            <a:pPr lvl="1"/>
            <a:endParaRPr lang="fr-CH" dirty="0"/>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371599" y="4581525"/>
            <a:ext cx="5927325" cy="2657475"/>
          </a:xfrm>
          <a:prstGeom prst="rect">
            <a:avLst/>
          </a:prstGeom>
        </p:spPr>
      </p:pic>
      <p:sp>
        <p:nvSpPr>
          <p:cNvPr id="7" name="ZoneTexte 6"/>
          <p:cNvSpPr txBox="1"/>
          <p:nvPr/>
        </p:nvSpPr>
        <p:spPr>
          <a:xfrm>
            <a:off x="8010525" y="968380"/>
            <a:ext cx="1809750" cy="646331"/>
          </a:xfrm>
          <a:prstGeom prst="rect">
            <a:avLst/>
          </a:prstGeom>
          <a:solidFill>
            <a:srgbClr val="FFFF00"/>
          </a:solidFill>
        </p:spPr>
        <p:txBody>
          <a:bodyPr wrap="square" rtlCol="0">
            <a:spAutoFit/>
          </a:bodyPr>
          <a:lstStyle/>
          <a:p>
            <a:r>
              <a:rPr lang="fr-CH" dirty="0"/>
              <a:t>Attention: Ne peut pas être utilisé sans autorisation des auteurs</a:t>
            </a:r>
          </a:p>
        </p:txBody>
      </p:sp>
    </p:spTree>
    <p:extLst>
      <p:ext uri="{BB962C8B-B14F-4D97-AF65-F5344CB8AC3E}">
        <p14:creationId xmlns:p14="http://schemas.microsoft.com/office/powerpoint/2010/main" val="915367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6" y="1325227"/>
            <a:ext cx="9380764" cy="713694"/>
          </a:xfrm>
        </p:spPr>
        <p:txBody>
          <a:bodyPr/>
          <a:lstStyle/>
          <a:p>
            <a:r>
              <a:rPr lang="fr-CH" sz="3200" b="0" dirty="0"/>
              <a:t>Les risques sont internes et externes</a:t>
            </a:r>
          </a:p>
        </p:txBody>
      </p:sp>
      <p:pic>
        <p:nvPicPr>
          <p:cNvPr id="4" name="Image 3"/>
          <p:cNvPicPr>
            <a:picLocks noChangeAspect="1"/>
          </p:cNvPicPr>
          <p:nvPr/>
        </p:nvPicPr>
        <p:blipFill>
          <a:blip r:embed="rId2"/>
          <a:stretch>
            <a:fillRect/>
          </a:stretch>
        </p:blipFill>
        <p:spPr>
          <a:xfrm>
            <a:off x="881062" y="2114550"/>
            <a:ext cx="8162925" cy="4610100"/>
          </a:xfrm>
          <a:prstGeom prst="rect">
            <a:avLst/>
          </a:prstGeom>
        </p:spPr>
      </p:pic>
      <p:sp>
        <p:nvSpPr>
          <p:cNvPr id="5" name="Titre 3"/>
          <p:cNvSpPr txBox="1">
            <a:spLocks/>
          </p:cNvSpPr>
          <p:nvPr/>
        </p:nvSpPr>
        <p:spPr>
          <a:xfrm>
            <a:off x="220436" y="878342"/>
            <a:ext cx="8221436" cy="713694"/>
          </a:xfrm>
          <a:prstGeom prst="rect">
            <a:avLst/>
          </a:prstGeom>
        </p:spPr>
        <p:txBody>
          <a:bodyPr/>
          <a:lstStyle>
            <a:lvl1pPr algn="l" rtl="0" eaLnBrk="0" fontAlgn="base" hangingPunct="0">
              <a:spcBef>
                <a:spcPct val="0"/>
              </a:spcBef>
              <a:spcAft>
                <a:spcPct val="0"/>
              </a:spcAft>
              <a:defRPr sz="4000" b="1">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4000" b="1">
                <a:solidFill>
                  <a:schemeClr val="tx1"/>
                </a:solidFill>
                <a:latin typeface="Times New Roman" pitchFamily="18" charset="0"/>
              </a:defRPr>
            </a:lvl2pPr>
            <a:lvl3pPr algn="r" rtl="0" eaLnBrk="0" fontAlgn="base" hangingPunct="0">
              <a:spcBef>
                <a:spcPct val="0"/>
              </a:spcBef>
              <a:spcAft>
                <a:spcPct val="0"/>
              </a:spcAft>
              <a:defRPr sz="4000" b="1">
                <a:solidFill>
                  <a:schemeClr val="tx1"/>
                </a:solidFill>
                <a:latin typeface="Times New Roman" pitchFamily="18" charset="0"/>
              </a:defRPr>
            </a:lvl3pPr>
            <a:lvl4pPr algn="r" rtl="0" eaLnBrk="0" fontAlgn="base" hangingPunct="0">
              <a:spcBef>
                <a:spcPct val="0"/>
              </a:spcBef>
              <a:spcAft>
                <a:spcPct val="0"/>
              </a:spcAft>
              <a:defRPr sz="4000" b="1">
                <a:solidFill>
                  <a:schemeClr val="tx1"/>
                </a:solidFill>
                <a:latin typeface="Times New Roman" pitchFamily="18" charset="0"/>
              </a:defRPr>
            </a:lvl4pPr>
            <a:lvl5pPr algn="r" rtl="0" eaLnBrk="0" fontAlgn="base" hangingPunct="0">
              <a:spcBef>
                <a:spcPct val="0"/>
              </a:spcBef>
              <a:spcAft>
                <a:spcPct val="0"/>
              </a:spcAft>
              <a:defRPr sz="4000" b="1">
                <a:solidFill>
                  <a:schemeClr val="tx1"/>
                </a:solidFill>
                <a:latin typeface="Times New Roman" pitchFamily="18" charset="0"/>
              </a:defRPr>
            </a:lvl5pPr>
            <a:lvl6pPr marL="457200" algn="r" rtl="0" eaLnBrk="0" fontAlgn="base" hangingPunct="0">
              <a:spcBef>
                <a:spcPct val="0"/>
              </a:spcBef>
              <a:spcAft>
                <a:spcPct val="0"/>
              </a:spcAft>
              <a:defRPr sz="4000" b="1">
                <a:solidFill>
                  <a:schemeClr val="tx1"/>
                </a:solidFill>
                <a:latin typeface="Times New Roman" pitchFamily="18" charset="0"/>
              </a:defRPr>
            </a:lvl6pPr>
            <a:lvl7pPr marL="914400" algn="r" rtl="0" eaLnBrk="0" fontAlgn="base" hangingPunct="0">
              <a:spcBef>
                <a:spcPct val="0"/>
              </a:spcBef>
              <a:spcAft>
                <a:spcPct val="0"/>
              </a:spcAft>
              <a:defRPr sz="4000" b="1">
                <a:solidFill>
                  <a:schemeClr val="tx1"/>
                </a:solidFill>
                <a:latin typeface="Times New Roman" pitchFamily="18" charset="0"/>
              </a:defRPr>
            </a:lvl7pPr>
            <a:lvl8pPr marL="1371600" algn="r" rtl="0" eaLnBrk="0" fontAlgn="base" hangingPunct="0">
              <a:spcBef>
                <a:spcPct val="0"/>
              </a:spcBef>
              <a:spcAft>
                <a:spcPct val="0"/>
              </a:spcAft>
              <a:defRPr sz="4000" b="1">
                <a:solidFill>
                  <a:schemeClr val="tx1"/>
                </a:solidFill>
                <a:latin typeface="Times New Roman" pitchFamily="18" charset="0"/>
              </a:defRPr>
            </a:lvl8pPr>
            <a:lvl9pPr marL="1828800" algn="r" rtl="0" eaLnBrk="0" fontAlgn="base" hangingPunct="0">
              <a:spcBef>
                <a:spcPct val="0"/>
              </a:spcBef>
              <a:spcAft>
                <a:spcPct val="0"/>
              </a:spcAft>
              <a:defRPr sz="4000" b="1">
                <a:solidFill>
                  <a:schemeClr val="tx1"/>
                </a:solidFill>
                <a:latin typeface="Times New Roman" pitchFamily="18" charset="0"/>
              </a:defRPr>
            </a:lvl9pPr>
          </a:lstStyle>
          <a:p>
            <a:r>
              <a:rPr lang="fr-CH" sz="3200" kern="0" dirty="0"/>
              <a:t>Enquête EPFL-USIC 2019 (2/6)</a:t>
            </a:r>
          </a:p>
        </p:txBody>
      </p:sp>
      <p:sp>
        <p:nvSpPr>
          <p:cNvPr id="6" name="ZoneTexte 5"/>
          <p:cNvSpPr txBox="1"/>
          <p:nvPr/>
        </p:nvSpPr>
        <p:spPr>
          <a:xfrm>
            <a:off x="8010525" y="968380"/>
            <a:ext cx="1809750" cy="646331"/>
          </a:xfrm>
          <a:prstGeom prst="rect">
            <a:avLst/>
          </a:prstGeom>
          <a:solidFill>
            <a:srgbClr val="FFFF00"/>
          </a:solidFill>
        </p:spPr>
        <p:txBody>
          <a:bodyPr wrap="square" rtlCol="0">
            <a:spAutoFit/>
          </a:bodyPr>
          <a:lstStyle/>
          <a:p>
            <a:r>
              <a:rPr lang="fr-CH" dirty="0"/>
              <a:t>Attention: Ne peut pas être utilisé sans autorisation des auteurs</a:t>
            </a:r>
          </a:p>
        </p:txBody>
      </p:sp>
    </p:spTree>
    <p:extLst>
      <p:ext uri="{BB962C8B-B14F-4D97-AF65-F5344CB8AC3E}">
        <p14:creationId xmlns:p14="http://schemas.microsoft.com/office/powerpoint/2010/main" val="4239501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6" y="1325227"/>
            <a:ext cx="8221436" cy="713694"/>
          </a:xfrm>
        </p:spPr>
        <p:txBody>
          <a:bodyPr/>
          <a:lstStyle/>
          <a:p>
            <a:r>
              <a:rPr lang="fr-CH" sz="3200" b="0" dirty="0"/>
              <a:t>Principaux risques externes</a:t>
            </a:r>
          </a:p>
        </p:txBody>
      </p:sp>
      <p:pic>
        <p:nvPicPr>
          <p:cNvPr id="4" name="Image 3"/>
          <p:cNvPicPr>
            <a:picLocks noChangeAspect="1"/>
          </p:cNvPicPr>
          <p:nvPr/>
        </p:nvPicPr>
        <p:blipFill>
          <a:blip r:embed="rId2"/>
          <a:stretch>
            <a:fillRect/>
          </a:stretch>
        </p:blipFill>
        <p:spPr>
          <a:xfrm>
            <a:off x="1295400" y="2285124"/>
            <a:ext cx="8010524" cy="4953876"/>
          </a:xfrm>
          <a:prstGeom prst="rect">
            <a:avLst/>
          </a:prstGeom>
        </p:spPr>
      </p:pic>
      <p:sp>
        <p:nvSpPr>
          <p:cNvPr id="5" name="Titre 3"/>
          <p:cNvSpPr txBox="1">
            <a:spLocks/>
          </p:cNvSpPr>
          <p:nvPr/>
        </p:nvSpPr>
        <p:spPr>
          <a:xfrm>
            <a:off x="220436" y="878342"/>
            <a:ext cx="8221436" cy="713694"/>
          </a:xfrm>
          <a:prstGeom prst="rect">
            <a:avLst/>
          </a:prstGeom>
        </p:spPr>
        <p:txBody>
          <a:bodyPr/>
          <a:lstStyle>
            <a:lvl1pPr algn="l" rtl="0" eaLnBrk="0" fontAlgn="base" hangingPunct="0">
              <a:spcBef>
                <a:spcPct val="0"/>
              </a:spcBef>
              <a:spcAft>
                <a:spcPct val="0"/>
              </a:spcAft>
              <a:defRPr sz="4000" b="1">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4000" b="1">
                <a:solidFill>
                  <a:schemeClr val="tx1"/>
                </a:solidFill>
                <a:latin typeface="Times New Roman" pitchFamily="18" charset="0"/>
              </a:defRPr>
            </a:lvl2pPr>
            <a:lvl3pPr algn="r" rtl="0" eaLnBrk="0" fontAlgn="base" hangingPunct="0">
              <a:spcBef>
                <a:spcPct val="0"/>
              </a:spcBef>
              <a:spcAft>
                <a:spcPct val="0"/>
              </a:spcAft>
              <a:defRPr sz="4000" b="1">
                <a:solidFill>
                  <a:schemeClr val="tx1"/>
                </a:solidFill>
                <a:latin typeface="Times New Roman" pitchFamily="18" charset="0"/>
              </a:defRPr>
            </a:lvl3pPr>
            <a:lvl4pPr algn="r" rtl="0" eaLnBrk="0" fontAlgn="base" hangingPunct="0">
              <a:spcBef>
                <a:spcPct val="0"/>
              </a:spcBef>
              <a:spcAft>
                <a:spcPct val="0"/>
              </a:spcAft>
              <a:defRPr sz="4000" b="1">
                <a:solidFill>
                  <a:schemeClr val="tx1"/>
                </a:solidFill>
                <a:latin typeface="Times New Roman" pitchFamily="18" charset="0"/>
              </a:defRPr>
            </a:lvl4pPr>
            <a:lvl5pPr algn="r" rtl="0" eaLnBrk="0" fontAlgn="base" hangingPunct="0">
              <a:spcBef>
                <a:spcPct val="0"/>
              </a:spcBef>
              <a:spcAft>
                <a:spcPct val="0"/>
              </a:spcAft>
              <a:defRPr sz="4000" b="1">
                <a:solidFill>
                  <a:schemeClr val="tx1"/>
                </a:solidFill>
                <a:latin typeface="Times New Roman" pitchFamily="18" charset="0"/>
              </a:defRPr>
            </a:lvl5pPr>
            <a:lvl6pPr marL="457200" algn="r" rtl="0" eaLnBrk="0" fontAlgn="base" hangingPunct="0">
              <a:spcBef>
                <a:spcPct val="0"/>
              </a:spcBef>
              <a:spcAft>
                <a:spcPct val="0"/>
              </a:spcAft>
              <a:defRPr sz="4000" b="1">
                <a:solidFill>
                  <a:schemeClr val="tx1"/>
                </a:solidFill>
                <a:latin typeface="Times New Roman" pitchFamily="18" charset="0"/>
              </a:defRPr>
            </a:lvl6pPr>
            <a:lvl7pPr marL="914400" algn="r" rtl="0" eaLnBrk="0" fontAlgn="base" hangingPunct="0">
              <a:spcBef>
                <a:spcPct val="0"/>
              </a:spcBef>
              <a:spcAft>
                <a:spcPct val="0"/>
              </a:spcAft>
              <a:defRPr sz="4000" b="1">
                <a:solidFill>
                  <a:schemeClr val="tx1"/>
                </a:solidFill>
                <a:latin typeface="Times New Roman" pitchFamily="18" charset="0"/>
              </a:defRPr>
            </a:lvl7pPr>
            <a:lvl8pPr marL="1371600" algn="r" rtl="0" eaLnBrk="0" fontAlgn="base" hangingPunct="0">
              <a:spcBef>
                <a:spcPct val="0"/>
              </a:spcBef>
              <a:spcAft>
                <a:spcPct val="0"/>
              </a:spcAft>
              <a:defRPr sz="4000" b="1">
                <a:solidFill>
                  <a:schemeClr val="tx1"/>
                </a:solidFill>
                <a:latin typeface="Times New Roman" pitchFamily="18" charset="0"/>
              </a:defRPr>
            </a:lvl8pPr>
            <a:lvl9pPr marL="1828800" algn="r" rtl="0" eaLnBrk="0" fontAlgn="base" hangingPunct="0">
              <a:spcBef>
                <a:spcPct val="0"/>
              </a:spcBef>
              <a:spcAft>
                <a:spcPct val="0"/>
              </a:spcAft>
              <a:defRPr sz="4000" b="1">
                <a:solidFill>
                  <a:schemeClr val="tx1"/>
                </a:solidFill>
                <a:latin typeface="Times New Roman" pitchFamily="18" charset="0"/>
              </a:defRPr>
            </a:lvl9pPr>
          </a:lstStyle>
          <a:p>
            <a:r>
              <a:rPr lang="fr-CH" sz="3200" kern="0" dirty="0"/>
              <a:t>Enquête EPFL-USIC 2019 (3/6)</a:t>
            </a:r>
          </a:p>
        </p:txBody>
      </p:sp>
      <p:sp>
        <p:nvSpPr>
          <p:cNvPr id="6" name="ZoneTexte 5"/>
          <p:cNvSpPr txBox="1"/>
          <p:nvPr/>
        </p:nvSpPr>
        <p:spPr>
          <a:xfrm>
            <a:off x="8010525" y="968380"/>
            <a:ext cx="1809750" cy="646331"/>
          </a:xfrm>
          <a:prstGeom prst="rect">
            <a:avLst/>
          </a:prstGeom>
          <a:solidFill>
            <a:srgbClr val="FFFF00"/>
          </a:solidFill>
        </p:spPr>
        <p:txBody>
          <a:bodyPr wrap="square" rtlCol="0">
            <a:spAutoFit/>
          </a:bodyPr>
          <a:lstStyle/>
          <a:p>
            <a:r>
              <a:rPr lang="fr-CH" dirty="0"/>
              <a:t>Attention: Ne peut pas être utilisé sans autorisation des auteurs</a:t>
            </a:r>
          </a:p>
        </p:txBody>
      </p:sp>
    </p:spTree>
    <p:extLst>
      <p:ext uri="{BB962C8B-B14F-4D97-AF65-F5344CB8AC3E}">
        <p14:creationId xmlns:p14="http://schemas.microsoft.com/office/powerpoint/2010/main" val="3237313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1413644" y="5479411"/>
            <a:ext cx="1519207" cy="1200329"/>
          </a:xfrm>
          <a:prstGeom prst="rect">
            <a:avLst/>
          </a:prstGeom>
          <a:noFill/>
        </p:spPr>
        <p:txBody>
          <a:bodyPr wrap="square" rtlCol="0">
            <a:spAutoFit/>
          </a:bodyPr>
          <a:lstStyle/>
          <a:p>
            <a:pPr algn="ctr"/>
            <a:r>
              <a:rPr lang="fr-FR" dirty="0">
                <a:latin typeface="Abadi MT Condensed Light"/>
                <a:cs typeface="Abadi MT Condensed Light"/>
              </a:rPr>
              <a:t>Prévention et protection, mesures administratives, constructives et organisationnelles, préparation de la population, etc.</a:t>
            </a:r>
          </a:p>
        </p:txBody>
      </p:sp>
      <p:sp>
        <p:nvSpPr>
          <p:cNvPr id="27" name="Ellipse 26"/>
          <p:cNvSpPr/>
          <p:nvPr/>
        </p:nvSpPr>
        <p:spPr bwMode="auto">
          <a:xfrm>
            <a:off x="1259124" y="5290155"/>
            <a:ext cx="1789747" cy="1789747"/>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Times New Roman" pitchFamily="18" charset="0"/>
            </a:endParaRPr>
          </a:p>
        </p:txBody>
      </p:sp>
      <p:sp>
        <p:nvSpPr>
          <p:cNvPr id="26" name="Ellipse 25"/>
          <p:cNvSpPr/>
          <p:nvPr/>
        </p:nvSpPr>
        <p:spPr bwMode="auto">
          <a:xfrm>
            <a:off x="7925582" y="4934647"/>
            <a:ext cx="1789747" cy="1789747"/>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Times New Roman" pitchFamily="18" charset="0"/>
            </a:endParaRPr>
          </a:p>
        </p:txBody>
      </p:sp>
      <p:sp>
        <p:nvSpPr>
          <p:cNvPr id="25" name="Ellipse 24"/>
          <p:cNvSpPr/>
          <p:nvPr/>
        </p:nvSpPr>
        <p:spPr bwMode="auto">
          <a:xfrm>
            <a:off x="6861389" y="1540305"/>
            <a:ext cx="1789747" cy="1789747"/>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Times New Roman" pitchFamily="18" charset="0"/>
            </a:endParaRPr>
          </a:p>
        </p:txBody>
      </p:sp>
      <p:sp>
        <p:nvSpPr>
          <p:cNvPr id="22" name="ZoneTexte 21"/>
          <p:cNvSpPr txBox="1"/>
          <p:nvPr/>
        </p:nvSpPr>
        <p:spPr>
          <a:xfrm>
            <a:off x="441118" y="2059873"/>
            <a:ext cx="1519207" cy="1569660"/>
          </a:xfrm>
          <a:prstGeom prst="rect">
            <a:avLst/>
          </a:prstGeom>
          <a:noFill/>
        </p:spPr>
        <p:txBody>
          <a:bodyPr wrap="square" rtlCol="0">
            <a:spAutoFit/>
          </a:bodyPr>
          <a:lstStyle/>
          <a:p>
            <a:pPr algn="ctr"/>
            <a:r>
              <a:rPr lang="fr-FR" dirty="0">
                <a:latin typeface="Abadi MT Condensed Light"/>
                <a:cs typeface="Abadi MT Condensed Light"/>
              </a:rPr>
              <a:t>Réseaux d’intervention, modèles d’organisation, ressources, communication, infrastructure de secours, etc.</a:t>
            </a:r>
          </a:p>
        </p:txBody>
      </p:sp>
      <p:sp>
        <p:nvSpPr>
          <p:cNvPr id="23" name="Ellipse 22"/>
          <p:cNvSpPr/>
          <p:nvPr/>
        </p:nvSpPr>
        <p:spPr bwMode="auto">
          <a:xfrm>
            <a:off x="305848" y="1949830"/>
            <a:ext cx="1789747" cy="1789747"/>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Times New Roman" pitchFamily="18" charset="0"/>
            </a:endParaRPr>
          </a:p>
        </p:txBody>
      </p:sp>
      <p:sp>
        <p:nvSpPr>
          <p:cNvPr id="15" name="ZoneTexte 14"/>
          <p:cNvSpPr txBox="1"/>
          <p:nvPr/>
        </p:nvSpPr>
        <p:spPr>
          <a:xfrm>
            <a:off x="8086696" y="5083209"/>
            <a:ext cx="1519207" cy="1015663"/>
          </a:xfrm>
          <a:prstGeom prst="rect">
            <a:avLst/>
          </a:prstGeom>
          <a:noFill/>
        </p:spPr>
        <p:txBody>
          <a:bodyPr wrap="square" rtlCol="0">
            <a:spAutoFit/>
          </a:bodyPr>
          <a:lstStyle/>
          <a:p>
            <a:pPr algn="ctr"/>
            <a:r>
              <a:rPr lang="fr-FR" dirty="0">
                <a:latin typeface="Abadi MT Condensed Light"/>
                <a:cs typeface="Abadi MT Condensed Light"/>
              </a:rPr>
              <a:t>Evaluation subjective, perception des risques, aspects économiques, culturels, sociaux, environnementaux, etc.</a:t>
            </a:r>
          </a:p>
        </p:txBody>
      </p:sp>
      <p:sp>
        <p:nvSpPr>
          <p:cNvPr id="8" name="ZoneTexte 7"/>
          <p:cNvSpPr txBox="1"/>
          <p:nvPr/>
        </p:nvSpPr>
        <p:spPr>
          <a:xfrm>
            <a:off x="6996660" y="1842076"/>
            <a:ext cx="1519207" cy="830997"/>
          </a:xfrm>
          <a:prstGeom prst="rect">
            <a:avLst/>
          </a:prstGeom>
          <a:noFill/>
        </p:spPr>
        <p:txBody>
          <a:bodyPr wrap="square" rtlCol="0">
            <a:spAutoFit/>
          </a:bodyPr>
          <a:lstStyle/>
          <a:p>
            <a:pPr algn="ctr"/>
            <a:r>
              <a:rPr lang="fr-FR" dirty="0">
                <a:latin typeface="Abadi MT Condensed Light"/>
                <a:cs typeface="Abadi MT Condensed Light"/>
              </a:rPr>
              <a:t>Méthodes d’analyses, modélisation, statistiques, calcul de vulnérabilité, impact, etc. </a:t>
            </a:r>
          </a:p>
        </p:txBody>
      </p:sp>
      <p:sp>
        <p:nvSpPr>
          <p:cNvPr id="2" name="Titre 1"/>
          <p:cNvSpPr>
            <a:spLocks noGrp="1"/>
          </p:cNvSpPr>
          <p:nvPr>
            <p:ph type="title"/>
          </p:nvPr>
        </p:nvSpPr>
        <p:spPr>
          <a:xfrm>
            <a:off x="220435" y="878342"/>
            <a:ext cx="9540013" cy="713694"/>
          </a:xfrm>
        </p:spPr>
        <p:txBody>
          <a:bodyPr/>
          <a:lstStyle/>
          <a:p>
            <a:r>
              <a:rPr lang="fr-FR" sz="2400" dirty="0"/>
              <a:t>Place de la mitigation dans la gestion intégrale des risques</a:t>
            </a:r>
          </a:p>
        </p:txBody>
      </p:sp>
      <p:grpSp>
        <p:nvGrpSpPr>
          <p:cNvPr id="3" name="Groupe 2"/>
          <p:cNvGrpSpPr/>
          <p:nvPr/>
        </p:nvGrpSpPr>
        <p:grpSpPr>
          <a:xfrm>
            <a:off x="589456" y="1778026"/>
            <a:ext cx="8892743" cy="5020676"/>
            <a:chOff x="589456" y="1778026"/>
            <a:chExt cx="8892743" cy="5020676"/>
          </a:xfrm>
        </p:grpSpPr>
        <p:sp>
          <p:nvSpPr>
            <p:cNvPr id="5" name="Forme libre 4"/>
            <p:cNvSpPr/>
            <p:nvPr/>
          </p:nvSpPr>
          <p:spPr>
            <a:xfrm>
              <a:off x="3013996" y="1778026"/>
              <a:ext cx="4021877" cy="1363441"/>
            </a:xfrm>
            <a:custGeom>
              <a:avLst/>
              <a:gdLst>
                <a:gd name="connsiteX0" fmla="*/ 0 w 4021877"/>
                <a:gd name="connsiteY0" fmla="*/ 227245 h 1363441"/>
                <a:gd name="connsiteX1" fmla="*/ 227245 w 4021877"/>
                <a:gd name="connsiteY1" fmla="*/ 0 h 1363441"/>
                <a:gd name="connsiteX2" fmla="*/ 3794632 w 4021877"/>
                <a:gd name="connsiteY2" fmla="*/ 0 h 1363441"/>
                <a:gd name="connsiteX3" fmla="*/ 4021877 w 4021877"/>
                <a:gd name="connsiteY3" fmla="*/ 227245 h 1363441"/>
                <a:gd name="connsiteX4" fmla="*/ 4021877 w 4021877"/>
                <a:gd name="connsiteY4" fmla="*/ 1136196 h 1363441"/>
                <a:gd name="connsiteX5" fmla="*/ 3794632 w 4021877"/>
                <a:gd name="connsiteY5" fmla="*/ 1363441 h 1363441"/>
                <a:gd name="connsiteX6" fmla="*/ 227245 w 4021877"/>
                <a:gd name="connsiteY6" fmla="*/ 1363441 h 1363441"/>
                <a:gd name="connsiteX7" fmla="*/ 0 w 4021877"/>
                <a:gd name="connsiteY7" fmla="*/ 1136196 h 1363441"/>
                <a:gd name="connsiteX8" fmla="*/ 0 w 4021877"/>
                <a:gd name="connsiteY8" fmla="*/ 227245 h 136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1877" h="1363441">
                  <a:moveTo>
                    <a:pt x="0" y="227245"/>
                  </a:moveTo>
                  <a:cubicBezTo>
                    <a:pt x="0" y="101741"/>
                    <a:pt x="101741" y="0"/>
                    <a:pt x="227245" y="0"/>
                  </a:cubicBezTo>
                  <a:lnTo>
                    <a:pt x="3794632" y="0"/>
                  </a:lnTo>
                  <a:cubicBezTo>
                    <a:pt x="3920136" y="0"/>
                    <a:pt x="4021877" y="101741"/>
                    <a:pt x="4021877" y="227245"/>
                  </a:cubicBezTo>
                  <a:lnTo>
                    <a:pt x="4021877" y="1136196"/>
                  </a:lnTo>
                  <a:cubicBezTo>
                    <a:pt x="4021877" y="1261700"/>
                    <a:pt x="3920136" y="1363441"/>
                    <a:pt x="3794632" y="1363441"/>
                  </a:cubicBezTo>
                  <a:lnTo>
                    <a:pt x="227245" y="1363441"/>
                  </a:lnTo>
                  <a:cubicBezTo>
                    <a:pt x="101741" y="1363441"/>
                    <a:pt x="0" y="1261700"/>
                    <a:pt x="0" y="1136196"/>
                  </a:cubicBezTo>
                  <a:lnTo>
                    <a:pt x="0" y="227245"/>
                  </a:lnTo>
                  <a:close/>
                </a:path>
              </a:pathLst>
            </a:custGeom>
            <a:solidFill>
              <a:schemeClr val="tx2">
                <a:lumMod val="20000"/>
                <a:lumOff val="80000"/>
              </a:schemeClr>
            </a:solidFill>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35138" tIns="135138" rIns="135138" bIns="135138" numCol="1" spcCol="1270" anchor="ctr" anchorCtr="0">
              <a:noAutofit/>
            </a:bodyPr>
            <a:lstStyle/>
            <a:p>
              <a:pPr lvl="0" algn="ctr" defTabSz="844550">
                <a:lnSpc>
                  <a:spcPct val="90000"/>
                </a:lnSpc>
                <a:spcBef>
                  <a:spcPct val="0"/>
                </a:spcBef>
                <a:spcAft>
                  <a:spcPct val="35000"/>
                </a:spcAft>
              </a:pPr>
              <a:r>
                <a:rPr lang="fr-FR" sz="1800" b="1" kern="1200" dirty="0">
                  <a:latin typeface="Arial"/>
                  <a:cs typeface="Arial"/>
                </a:rPr>
                <a:t>Analyse et estimation des risques</a:t>
              </a:r>
            </a:p>
            <a:p>
              <a:pPr marL="0" marR="0" lvl="0" indent="0" algn="ctr" defTabSz="914400" eaLnBrk="1" fontAlgn="auto" latinLnBrk="0" hangingPunct="1">
                <a:lnSpc>
                  <a:spcPct val="100000"/>
                </a:lnSpc>
                <a:spcBef>
                  <a:spcPct val="0"/>
                </a:spcBef>
                <a:spcAft>
                  <a:spcPts val="0"/>
                </a:spcAft>
                <a:buClrTx/>
                <a:buSzTx/>
                <a:buFontTx/>
                <a:buNone/>
                <a:tabLst/>
                <a:defRPr/>
              </a:pPr>
              <a:r>
                <a:rPr lang="fr-CH" sz="1800" kern="1200" dirty="0">
                  <a:latin typeface="Abadi MT Condensed Light"/>
                  <a:cs typeface="Abadi MT Condensed Light"/>
                </a:rPr>
                <a:t>Permet de qualifier le risque</a:t>
              </a:r>
              <a:endParaRPr lang="fr-FR" sz="1800" kern="1200" dirty="0">
                <a:latin typeface="Abadi MT Condensed Light"/>
                <a:cs typeface="Abadi MT Condensed Light"/>
              </a:endParaRPr>
            </a:p>
            <a:p>
              <a:pPr lvl="0" algn="ctr" defTabSz="844550">
                <a:lnSpc>
                  <a:spcPct val="90000"/>
                </a:lnSpc>
                <a:spcBef>
                  <a:spcPct val="0"/>
                </a:spcBef>
                <a:spcAft>
                  <a:spcPct val="35000"/>
                </a:spcAft>
              </a:pPr>
              <a:r>
                <a:rPr lang="fr-CH" sz="1800" kern="1200" dirty="0">
                  <a:latin typeface="Abadi MT Condensed Light"/>
                  <a:cs typeface="Abadi MT Condensed Light"/>
                </a:rPr>
                <a:t> (qualitativement ou quantitativement)</a:t>
              </a:r>
              <a:endParaRPr lang="fr-FR" sz="1800" kern="1200" dirty="0">
                <a:latin typeface="Abadi MT Condensed Light"/>
                <a:cs typeface="Abadi MT Condensed Light"/>
              </a:endParaRPr>
            </a:p>
          </p:txBody>
        </p:sp>
        <p:sp>
          <p:nvSpPr>
            <p:cNvPr id="6" name="Forme libre 5"/>
            <p:cNvSpPr/>
            <p:nvPr/>
          </p:nvSpPr>
          <p:spPr>
            <a:xfrm>
              <a:off x="3365020" y="2979508"/>
              <a:ext cx="3664024" cy="3664024"/>
            </a:xfrm>
            <a:custGeom>
              <a:avLst/>
              <a:gdLst/>
              <a:ahLst/>
              <a:cxnLst/>
              <a:rect l="0" t="0" r="0" b="0"/>
              <a:pathLst>
                <a:path>
                  <a:moveTo>
                    <a:pt x="2722464" y="230961"/>
                  </a:moveTo>
                  <a:arcTo wR="1832012" hR="1832012" stAng="17944883" swAng="876271"/>
                </a:path>
              </a:pathLst>
            </a:custGeom>
            <a:noFill/>
            <a:ln>
              <a:tailEnd type="arrow"/>
            </a:ln>
          </p:spPr>
          <p:style>
            <a:lnRef idx="1">
              <a:schemeClr val="dk1">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7" name="Forme libre 6"/>
            <p:cNvSpPr/>
            <p:nvPr/>
          </p:nvSpPr>
          <p:spPr>
            <a:xfrm>
              <a:off x="5477727" y="3597451"/>
              <a:ext cx="4004472" cy="1342432"/>
            </a:xfrm>
            <a:custGeom>
              <a:avLst/>
              <a:gdLst>
                <a:gd name="connsiteX0" fmla="*/ 0 w 4004472"/>
                <a:gd name="connsiteY0" fmla="*/ 223743 h 1342432"/>
                <a:gd name="connsiteX1" fmla="*/ 223743 w 4004472"/>
                <a:gd name="connsiteY1" fmla="*/ 0 h 1342432"/>
                <a:gd name="connsiteX2" fmla="*/ 3780729 w 4004472"/>
                <a:gd name="connsiteY2" fmla="*/ 0 h 1342432"/>
                <a:gd name="connsiteX3" fmla="*/ 4004472 w 4004472"/>
                <a:gd name="connsiteY3" fmla="*/ 223743 h 1342432"/>
                <a:gd name="connsiteX4" fmla="*/ 4004472 w 4004472"/>
                <a:gd name="connsiteY4" fmla="*/ 1118689 h 1342432"/>
                <a:gd name="connsiteX5" fmla="*/ 3780729 w 4004472"/>
                <a:gd name="connsiteY5" fmla="*/ 1342432 h 1342432"/>
                <a:gd name="connsiteX6" fmla="*/ 223743 w 4004472"/>
                <a:gd name="connsiteY6" fmla="*/ 1342432 h 1342432"/>
                <a:gd name="connsiteX7" fmla="*/ 0 w 4004472"/>
                <a:gd name="connsiteY7" fmla="*/ 1118689 h 1342432"/>
                <a:gd name="connsiteX8" fmla="*/ 0 w 4004472"/>
                <a:gd name="connsiteY8" fmla="*/ 223743 h 134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4472" h="1342432">
                  <a:moveTo>
                    <a:pt x="0" y="223743"/>
                  </a:moveTo>
                  <a:cubicBezTo>
                    <a:pt x="0" y="100173"/>
                    <a:pt x="100173" y="0"/>
                    <a:pt x="223743" y="0"/>
                  </a:cubicBezTo>
                  <a:lnTo>
                    <a:pt x="3780729" y="0"/>
                  </a:lnTo>
                  <a:cubicBezTo>
                    <a:pt x="3904299" y="0"/>
                    <a:pt x="4004472" y="100173"/>
                    <a:pt x="4004472" y="223743"/>
                  </a:cubicBezTo>
                  <a:lnTo>
                    <a:pt x="4004472" y="1118689"/>
                  </a:lnTo>
                  <a:cubicBezTo>
                    <a:pt x="4004472" y="1242259"/>
                    <a:pt x="3904299" y="1342432"/>
                    <a:pt x="3780729" y="1342432"/>
                  </a:cubicBezTo>
                  <a:lnTo>
                    <a:pt x="223743" y="1342432"/>
                  </a:lnTo>
                  <a:cubicBezTo>
                    <a:pt x="100173" y="1342432"/>
                    <a:pt x="0" y="1242259"/>
                    <a:pt x="0" y="1118689"/>
                  </a:cubicBezTo>
                  <a:lnTo>
                    <a:pt x="0" y="223743"/>
                  </a:lnTo>
                  <a:close/>
                </a:path>
              </a:pathLst>
            </a:custGeom>
            <a:solidFill>
              <a:srgbClr val="CCCCFF"/>
            </a:solidFill>
            <a:ln w="57150">
              <a:noFill/>
            </a:ln>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34112" tIns="134112" rIns="134112" bIns="134112" numCol="1" spcCol="1270" anchor="ctr" anchorCtr="0">
              <a:noAutofit/>
            </a:bodyPr>
            <a:lstStyle/>
            <a:p>
              <a:pPr lvl="0" algn="ctr" defTabSz="844550">
                <a:lnSpc>
                  <a:spcPct val="90000"/>
                </a:lnSpc>
                <a:spcBef>
                  <a:spcPct val="0"/>
                </a:spcBef>
                <a:spcAft>
                  <a:spcPct val="35000"/>
                </a:spcAft>
              </a:pPr>
              <a:r>
                <a:rPr lang="fr-FR" sz="1800" b="1" kern="1200" dirty="0">
                  <a:latin typeface="Arial"/>
                  <a:cs typeface="Arial"/>
                </a:rPr>
                <a:t>Appréciation des risques</a:t>
              </a:r>
            </a:p>
            <a:p>
              <a:pPr lvl="0" algn="ctr" defTabSz="844550">
                <a:lnSpc>
                  <a:spcPct val="90000"/>
                </a:lnSpc>
                <a:spcBef>
                  <a:spcPct val="0"/>
                </a:spcBef>
                <a:spcAft>
                  <a:spcPct val="35000"/>
                </a:spcAft>
              </a:pPr>
              <a:r>
                <a:rPr lang="fr-CH" sz="1800" kern="1200" dirty="0">
                  <a:latin typeface="Abadi MT Condensed Light"/>
                  <a:cs typeface="Abadi MT Condensed Light"/>
                </a:rPr>
                <a:t>Permet de décider si le risque est acceptable ou non</a:t>
              </a:r>
              <a:endParaRPr lang="fr-FR" sz="1800" kern="1200" dirty="0">
                <a:latin typeface="Abadi MT Condensed Light"/>
                <a:cs typeface="Abadi MT Condensed Light"/>
              </a:endParaRPr>
            </a:p>
          </p:txBody>
        </p:sp>
        <p:sp>
          <p:nvSpPr>
            <p:cNvPr id="11" name="Forme libre 10"/>
            <p:cNvSpPr/>
            <p:nvPr/>
          </p:nvSpPr>
          <p:spPr>
            <a:xfrm>
              <a:off x="3345770" y="1937846"/>
              <a:ext cx="3664024" cy="3664024"/>
            </a:xfrm>
            <a:custGeom>
              <a:avLst/>
              <a:gdLst/>
              <a:ahLst/>
              <a:cxnLst/>
              <a:rect l="0" t="0" r="0" b="0"/>
              <a:pathLst>
                <a:path>
                  <a:moveTo>
                    <a:pt x="3127711" y="3127169"/>
                  </a:moveTo>
                  <a:arcTo wR="1832012" hR="1832012" stAng="2699281" swAng="967837"/>
                </a:path>
              </a:pathLst>
            </a:custGeom>
            <a:noFill/>
            <a:ln>
              <a:tailEnd type="arrow"/>
            </a:ln>
          </p:spPr>
          <p:style>
            <a:lnRef idx="1">
              <a:schemeClr val="dk1">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2" name="Forme libre 11"/>
            <p:cNvSpPr/>
            <p:nvPr/>
          </p:nvSpPr>
          <p:spPr>
            <a:xfrm>
              <a:off x="3001816" y="5448838"/>
              <a:ext cx="4023140" cy="1349864"/>
            </a:xfrm>
            <a:custGeom>
              <a:avLst/>
              <a:gdLst>
                <a:gd name="connsiteX0" fmla="*/ 0 w 4023140"/>
                <a:gd name="connsiteY0" fmla="*/ 224982 h 1349864"/>
                <a:gd name="connsiteX1" fmla="*/ 224982 w 4023140"/>
                <a:gd name="connsiteY1" fmla="*/ 0 h 1349864"/>
                <a:gd name="connsiteX2" fmla="*/ 3798158 w 4023140"/>
                <a:gd name="connsiteY2" fmla="*/ 0 h 1349864"/>
                <a:gd name="connsiteX3" fmla="*/ 4023140 w 4023140"/>
                <a:gd name="connsiteY3" fmla="*/ 224982 h 1349864"/>
                <a:gd name="connsiteX4" fmla="*/ 4023140 w 4023140"/>
                <a:gd name="connsiteY4" fmla="*/ 1124882 h 1349864"/>
                <a:gd name="connsiteX5" fmla="*/ 3798158 w 4023140"/>
                <a:gd name="connsiteY5" fmla="*/ 1349864 h 1349864"/>
                <a:gd name="connsiteX6" fmla="*/ 224982 w 4023140"/>
                <a:gd name="connsiteY6" fmla="*/ 1349864 h 1349864"/>
                <a:gd name="connsiteX7" fmla="*/ 0 w 4023140"/>
                <a:gd name="connsiteY7" fmla="*/ 1124882 h 1349864"/>
                <a:gd name="connsiteX8" fmla="*/ 0 w 4023140"/>
                <a:gd name="connsiteY8" fmla="*/ 224982 h 13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3140" h="1349864">
                  <a:moveTo>
                    <a:pt x="0" y="224982"/>
                  </a:moveTo>
                  <a:cubicBezTo>
                    <a:pt x="0" y="100728"/>
                    <a:pt x="100728" y="0"/>
                    <a:pt x="224982" y="0"/>
                  </a:cubicBezTo>
                  <a:lnTo>
                    <a:pt x="3798158" y="0"/>
                  </a:lnTo>
                  <a:cubicBezTo>
                    <a:pt x="3922412" y="0"/>
                    <a:pt x="4023140" y="100728"/>
                    <a:pt x="4023140" y="224982"/>
                  </a:cubicBezTo>
                  <a:lnTo>
                    <a:pt x="4023140" y="1124882"/>
                  </a:lnTo>
                  <a:cubicBezTo>
                    <a:pt x="4023140" y="1249136"/>
                    <a:pt x="3922412" y="1349864"/>
                    <a:pt x="3798158" y="1349864"/>
                  </a:cubicBezTo>
                  <a:lnTo>
                    <a:pt x="224982" y="1349864"/>
                  </a:lnTo>
                  <a:cubicBezTo>
                    <a:pt x="100728" y="1349864"/>
                    <a:pt x="0" y="1249136"/>
                    <a:pt x="0" y="1124882"/>
                  </a:cubicBezTo>
                  <a:lnTo>
                    <a:pt x="0" y="224982"/>
                  </a:lnTo>
                  <a:close/>
                </a:path>
              </a:pathLst>
            </a:custGeom>
            <a:solidFill>
              <a:srgbClr val="CCCCFF"/>
            </a:solidFill>
            <a:ln w="57150">
              <a:solidFill>
                <a:schemeClr val="accent2"/>
              </a:solidFill>
            </a:ln>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34112" tIns="134112" rIns="134112" bIns="134112" numCol="1" spcCol="1270" anchor="ctr" anchorCtr="0">
              <a:noAutofit/>
            </a:bodyPr>
            <a:lstStyle/>
            <a:p>
              <a:pPr algn="ctr" defTabSz="844550">
                <a:lnSpc>
                  <a:spcPct val="90000"/>
                </a:lnSpc>
                <a:spcAft>
                  <a:spcPct val="35000"/>
                </a:spcAft>
              </a:pPr>
              <a:r>
                <a:rPr lang="fr-FR" sz="1800" b="1" dirty="0">
                  <a:latin typeface="Arial"/>
                  <a:cs typeface="Arial"/>
                </a:rPr>
                <a:t>Mitigation des risques</a:t>
              </a:r>
            </a:p>
            <a:p>
              <a:pPr algn="ctr" defTabSz="844550">
                <a:lnSpc>
                  <a:spcPct val="90000"/>
                </a:lnSpc>
                <a:spcAft>
                  <a:spcPct val="35000"/>
                </a:spcAft>
              </a:pPr>
              <a:r>
                <a:rPr lang="fr-CH" sz="1800" b="1" dirty="0">
                  <a:latin typeface="Arial"/>
                  <a:cs typeface="Arial"/>
                </a:rPr>
                <a:t>Permet de mettre en place les mesures adéquates pour contenir le risque</a:t>
              </a:r>
              <a:endParaRPr lang="fr-FR" sz="1800" b="1" dirty="0">
                <a:latin typeface="Arial"/>
                <a:cs typeface="Arial"/>
              </a:endParaRPr>
            </a:p>
          </p:txBody>
        </p:sp>
        <p:sp>
          <p:nvSpPr>
            <p:cNvPr id="13" name="Forme libre 12"/>
            <p:cNvSpPr/>
            <p:nvPr/>
          </p:nvSpPr>
          <p:spPr>
            <a:xfrm>
              <a:off x="3043725" y="1949830"/>
              <a:ext cx="3664024" cy="3664024"/>
            </a:xfrm>
            <a:custGeom>
              <a:avLst/>
              <a:gdLst/>
              <a:ahLst/>
              <a:cxnLst/>
              <a:rect l="0" t="0" r="0" b="0"/>
              <a:pathLst>
                <a:path>
                  <a:moveTo>
                    <a:pt x="931521" y="3427439"/>
                  </a:moveTo>
                  <a:arcTo wR="1832012" hR="1832012" stAng="7166475" swAng="900232"/>
                </a:path>
              </a:pathLst>
            </a:custGeom>
            <a:noFill/>
            <a:ln>
              <a:tailEnd type="arrow"/>
            </a:ln>
          </p:spPr>
          <p:style>
            <a:lnRef idx="1">
              <a:schemeClr val="dk1">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4" name="Forme libre 13"/>
            <p:cNvSpPr/>
            <p:nvPr/>
          </p:nvSpPr>
          <p:spPr>
            <a:xfrm>
              <a:off x="589456" y="3632098"/>
              <a:ext cx="4006212" cy="1342421"/>
            </a:xfrm>
            <a:custGeom>
              <a:avLst/>
              <a:gdLst>
                <a:gd name="connsiteX0" fmla="*/ 0 w 4006212"/>
                <a:gd name="connsiteY0" fmla="*/ 223741 h 1342421"/>
                <a:gd name="connsiteX1" fmla="*/ 223741 w 4006212"/>
                <a:gd name="connsiteY1" fmla="*/ 0 h 1342421"/>
                <a:gd name="connsiteX2" fmla="*/ 3782471 w 4006212"/>
                <a:gd name="connsiteY2" fmla="*/ 0 h 1342421"/>
                <a:gd name="connsiteX3" fmla="*/ 4006212 w 4006212"/>
                <a:gd name="connsiteY3" fmla="*/ 223741 h 1342421"/>
                <a:gd name="connsiteX4" fmla="*/ 4006212 w 4006212"/>
                <a:gd name="connsiteY4" fmla="*/ 1118680 h 1342421"/>
                <a:gd name="connsiteX5" fmla="*/ 3782471 w 4006212"/>
                <a:gd name="connsiteY5" fmla="*/ 1342421 h 1342421"/>
                <a:gd name="connsiteX6" fmla="*/ 223741 w 4006212"/>
                <a:gd name="connsiteY6" fmla="*/ 1342421 h 1342421"/>
                <a:gd name="connsiteX7" fmla="*/ 0 w 4006212"/>
                <a:gd name="connsiteY7" fmla="*/ 1118680 h 1342421"/>
                <a:gd name="connsiteX8" fmla="*/ 0 w 4006212"/>
                <a:gd name="connsiteY8" fmla="*/ 223741 h 134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6212" h="1342421">
                  <a:moveTo>
                    <a:pt x="0" y="223741"/>
                  </a:moveTo>
                  <a:cubicBezTo>
                    <a:pt x="0" y="100172"/>
                    <a:pt x="100172" y="0"/>
                    <a:pt x="223741" y="0"/>
                  </a:cubicBezTo>
                  <a:lnTo>
                    <a:pt x="3782471" y="0"/>
                  </a:lnTo>
                  <a:cubicBezTo>
                    <a:pt x="3906040" y="0"/>
                    <a:pt x="4006212" y="100172"/>
                    <a:pt x="4006212" y="223741"/>
                  </a:cubicBezTo>
                  <a:lnTo>
                    <a:pt x="4006212" y="1118680"/>
                  </a:lnTo>
                  <a:cubicBezTo>
                    <a:pt x="4006212" y="1242249"/>
                    <a:pt x="3906040" y="1342421"/>
                    <a:pt x="3782471" y="1342421"/>
                  </a:cubicBezTo>
                  <a:lnTo>
                    <a:pt x="223741" y="1342421"/>
                  </a:lnTo>
                  <a:cubicBezTo>
                    <a:pt x="100172" y="1342421"/>
                    <a:pt x="0" y="1242249"/>
                    <a:pt x="0" y="1118680"/>
                  </a:cubicBezTo>
                  <a:lnTo>
                    <a:pt x="0" y="223741"/>
                  </a:lnTo>
                  <a:close/>
                </a:path>
              </a:pathLst>
            </a:custGeom>
            <a:solidFill>
              <a:srgbClr val="CCCCFF"/>
            </a:solidFill>
            <a:ln w="57150">
              <a:solidFill>
                <a:schemeClr val="accent2"/>
              </a:solidFill>
            </a:ln>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34112" tIns="134112" rIns="134112" bIns="134112" numCol="1" spcCol="1270" anchor="ctr" anchorCtr="0">
              <a:noAutofit/>
            </a:bodyPr>
            <a:lstStyle/>
            <a:p>
              <a:pPr algn="ctr" defTabSz="844550">
                <a:lnSpc>
                  <a:spcPct val="90000"/>
                </a:lnSpc>
                <a:spcAft>
                  <a:spcPct val="35000"/>
                </a:spcAft>
              </a:pPr>
              <a:r>
                <a:rPr lang="fr-FR" sz="1800" b="1" dirty="0">
                  <a:latin typeface="Arial"/>
                  <a:cs typeface="Arial"/>
                </a:rPr>
                <a:t>Gestion de crise</a:t>
              </a:r>
            </a:p>
            <a:p>
              <a:pPr algn="ctr" defTabSz="844550">
                <a:lnSpc>
                  <a:spcPct val="90000"/>
                </a:lnSpc>
                <a:spcAft>
                  <a:spcPct val="35000"/>
                </a:spcAft>
              </a:pPr>
              <a:r>
                <a:rPr lang="fr-CH" sz="1800" b="1" dirty="0">
                  <a:latin typeface="Arial"/>
                  <a:cs typeface="Arial"/>
                </a:rPr>
                <a:t>Permet, au cas où l’évènement indésirable se produit néanmoins, d’en limiter les conséquences </a:t>
              </a:r>
              <a:endParaRPr lang="fr-FR" sz="1800" b="1" dirty="0">
                <a:latin typeface="Arial"/>
                <a:cs typeface="Arial"/>
              </a:endParaRPr>
            </a:p>
          </p:txBody>
        </p:sp>
        <p:sp>
          <p:nvSpPr>
            <p:cNvPr id="17" name="Forme libre 16"/>
            <p:cNvSpPr/>
            <p:nvPr/>
          </p:nvSpPr>
          <p:spPr>
            <a:xfrm>
              <a:off x="3048871" y="2978477"/>
              <a:ext cx="3664024" cy="3664024"/>
            </a:xfrm>
            <a:custGeom>
              <a:avLst/>
              <a:gdLst/>
              <a:ahLst/>
              <a:cxnLst/>
              <a:rect l="0" t="0" r="0" b="0"/>
              <a:pathLst>
                <a:path>
                  <a:moveTo>
                    <a:pt x="539144" y="534028"/>
                  </a:moveTo>
                  <a:arcTo wR="1832012" hR="1832012" stAng="13506788" swAng="927282"/>
                </a:path>
              </a:pathLst>
            </a:custGeom>
            <a:noFill/>
            <a:ln>
              <a:tailEnd type="arrow"/>
            </a:ln>
          </p:spPr>
          <p:style>
            <a:lnRef idx="1">
              <a:schemeClr val="dk1">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fr-FR"/>
            </a:p>
          </p:txBody>
        </p:sp>
      </p:grpSp>
      <p:sp>
        <p:nvSpPr>
          <p:cNvPr id="20" name="Text Box 1049"/>
          <p:cNvSpPr txBox="1">
            <a:spLocks noChangeArrowheads="1"/>
          </p:cNvSpPr>
          <p:nvPr/>
        </p:nvSpPr>
        <p:spPr bwMode="auto">
          <a:xfrm rot="1010621">
            <a:off x="519179" y="5144249"/>
            <a:ext cx="2724150" cy="406701"/>
          </a:xfrm>
          <a:prstGeom prst="rect">
            <a:avLst/>
          </a:prstGeom>
          <a:solidFill>
            <a:schemeClr val="accent2">
              <a:lumMod val="40000"/>
              <a:lumOff val="60000"/>
            </a:schemeClr>
          </a:solidFill>
          <a:ln>
            <a:noFill/>
          </a:ln>
          <a:effectLst>
            <a:outerShdw dist="107763" dir="2700000" algn="ctr" rotWithShape="0">
              <a:schemeClr val="bg2"/>
            </a:outerShdw>
          </a:effectLst>
        </p:spPr>
        <p:txBody>
          <a:bodyPr lIns="97969" tIns="48984" rIns="97969" bIns="48984">
            <a:spAutoFit/>
          </a:bodyPr>
          <a:lstStyle/>
          <a:p>
            <a:pPr algn="ctr">
              <a:spcBef>
                <a:spcPct val="50000"/>
              </a:spcBef>
            </a:pPr>
            <a:r>
              <a:rPr lang="fr-CH" sz="2000" b="1" dirty="0">
                <a:latin typeface="Arial" pitchFamily="34" charset="0"/>
                <a:cs typeface="Arial" pitchFamily="34" charset="0"/>
              </a:rPr>
              <a:t>Mitigation</a:t>
            </a:r>
          </a:p>
        </p:txBody>
      </p:sp>
    </p:spTree>
    <p:extLst>
      <p:ext uri="{BB962C8B-B14F-4D97-AF65-F5344CB8AC3E}">
        <p14:creationId xmlns:p14="http://schemas.microsoft.com/office/powerpoint/2010/main" val="1444183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6" y="1325227"/>
            <a:ext cx="8221436" cy="713694"/>
          </a:xfrm>
        </p:spPr>
        <p:txBody>
          <a:bodyPr/>
          <a:lstStyle/>
          <a:p>
            <a:r>
              <a:rPr lang="fr-CH" sz="3200" b="0" dirty="0"/>
              <a:t>Principaux risques internes</a:t>
            </a:r>
          </a:p>
        </p:txBody>
      </p:sp>
      <p:pic>
        <p:nvPicPr>
          <p:cNvPr id="3" name="Image 2"/>
          <p:cNvPicPr>
            <a:picLocks noChangeAspect="1"/>
          </p:cNvPicPr>
          <p:nvPr/>
        </p:nvPicPr>
        <p:blipFill>
          <a:blip r:embed="rId2"/>
          <a:stretch>
            <a:fillRect/>
          </a:stretch>
        </p:blipFill>
        <p:spPr>
          <a:xfrm>
            <a:off x="1295400" y="2118803"/>
            <a:ext cx="8029574" cy="5120197"/>
          </a:xfrm>
          <a:prstGeom prst="rect">
            <a:avLst/>
          </a:prstGeom>
        </p:spPr>
      </p:pic>
      <p:sp>
        <p:nvSpPr>
          <p:cNvPr id="5" name="Titre 3"/>
          <p:cNvSpPr txBox="1">
            <a:spLocks/>
          </p:cNvSpPr>
          <p:nvPr/>
        </p:nvSpPr>
        <p:spPr>
          <a:xfrm>
            <a:off x="220436" y="878342"/>
            <a:ext cx="8221436" cy="713694"/>
          </a:xfrm>
          <a:prstGeom prst="rect">
            <a:avLst/>
          </a:prstGeom>
        </p:spPr>
        <p:txBody>
          <a:bodyPr/>
          <a:lstStyle>
            <a:lvl1pPr algn="l" rtl="0" eaLnBrk="0" fontAlgn="base" hangingPunct="0">
              <a:spcBef>
                <a:spcPct val="0"/>
              </a:spcBef>
              <a:spcAft>
                <a:spcPct val="0"/>
              </a:spcAft>
              <a:defRPr sz="4000" b="1">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4000" b="1">
                <a:solidFill>
                  <a:schemeClr val="tx1"/>
                </a:solidFill>
                <a:latin typeface="Times New Roman" pitchFamily="18" charset="0"/>
              </a:defRPr>
            </a:lvl2pPr>
            <a:lvl3pPr algn="r" rtl="0" eaLnBrk="0" fontAlgn="base" hangingPunct="0">
              <a:spcBef>
                <a:spcPct val="0"/>
              </a:spcBef>
              <a:spcAft>
                <a:spcPct val="0"/>
              </a:spcAft>
              <a:defRPr sz="4000" b="1">
                <a:solidFill>
                  <a:schemeClr val="tx1"/>
                </a:solidFill>
                <a:latin typeface="Times New Roman" pitchFamily="18" charset="0"/>
              </a:defRPr>
            </a:lvl3pPr>
            <a:lvl4pPr algn="r" rtl="0" eaLnBrk="0" fontAlgn="base" hangingPunct="0">
              <a:spcBef>
                <a:spcPct val="0"/>
              </a:spcBef>
              <a:spcAft>
                <a:spcPct val="0"/>
              </a:spcAft>
              <a:defRPr sz="4000" b="1">
                <a:solidFill>
                  <a:schemeClr val="tx1"/>
                </a:solidFill>
                <a:latin typeface="Times New Roman" pitchFamily="18" charset="0"/>
              </a:defRPr>
            </a:lvl4pPr>
            <a:lvl5pPr algn="r" rtl="0" eaLnBrk="0" fontAlgn="base" hangingPunct="0">
              <a:spcBef>
                <a:spcPct val="0"/>
              </a:spcBef>
              <a:spcAft>
                <a:spcPct val="0"/>
              </a:spcAft>
              <a:defRPr sz="4000" b="1">
                <a:solidFill>
                  <a:schemeClr val="tx1"/>
                </a:solidFill>
                <a:latin typeface="Times New Roman" pitchFamily="18" charset="0"/>
              </a:defRPr>
            </a:lvl5pPr>
            <a:lvl6pPr marL="457200" algn="r" rtl="0" eaLnBrk="0" fontAlgn="base" hangingPunct="0">
              <a:spcBef>
                <a:spcPct val="0"/>
              </a:spcBef>
              <a:spcAft>
                <a:spcPct val="0"/>
              </a:spcAft>
              <a:defRPr sz="4000" b="1">
                <a:solidFill>
                  <a:schemeClr val="tx1"/>
                </a:solidFill>
                <a:latin typeface="Times New Roman" pitchFamily="18" charset="0"/>
              </a:defRPr>
            </a:lvl6pPr>
            <a:lvl7pPr marL="914400" algn="r" rtl="0" eaLnBrk="0" fontAlgn="base" hangingPunct="0">
              <a:spcBef>
                <a:spcPct val="0"/>
              </a:spcBef>
              <a:spcAft>
                <a:spcPct val="0"/>
              </a:spcAft>
              <a:defRPr sz="4000" b="1">
                <a:solidFill>
                  <a:schemeClr val="tx1"/>
                </a:solidFill>
                <a:latin typeface="Times New Roman" pitchFamily="18" charset="0"/>
              </a:defRPr>
            </a:lvl7pPr>
            <a:lvl8pPr marL="1371600" algn="r" rtl="0" eaLnBrk="0" fontAlgn="base" hangingPunct="0">
              <a:spcBef>
                <a:spcPct val="0"/>
              </a:spcBef>
              <a:spcAft>
                <a:spcPct val="0"/>
              </a:spcAft>
              <a:defRPr sz="4000" b="1">
                <a:solidFill>
                  <a:schemeClr val="tx1"/>
                </a:solidFill>
                <a:latin typeface="Times New Roman" pitchFamily="18" charset="0"/>
              </a:defRPr>
            </a:lvl8pPr>
            <a:lvl9pPr marL="1828800" algn="r" rtl="0" eaLnBrk="0" fontAlgn="base" hangingPunct="0">
              <a:spcBef>
                <a:spcPct val="0"/>
              </a:spcBef>
              <a:spcAft>
                <a:spcPct val="0"/>
              </a:spcAft>
              <a:defRPr sz="4000" b="1">
                <a:solidFill>
                  <a:schemeClr val="tx1"/>
                </a:solidFill>
                <a:latin typeface="Times New Roman" pitchFamily="18" charset="0"/>
              </a:defRPr>
            </a:lvl9pPr>
          </a:lstStyle>
          <a:p>
            <a:r>
              <a:rPr lang="fr-CH" sz="3200" kern="0" dirty="0"/>
              <a:t>Enquête EPFL-USIC 2019 (4/6)</a:t>
            </a:r>
          </a:p>
        </p:txBody>
      </p:sp>
      <p:sp>
        <p:nvSpPr>
          <p:cNvPr id="6" name="ZoneTexte 5"/>
          <p:cNvSpPr txBox="1"/>
          <p:nvPr/>
        </p:nvSpPr>
        <p:spPr>
          <a:xfrm>
            <a:off x="8010525" y="968380"/>
            <a:ext cx="1809750" cy="646331"/>
          </a:xfrm>
          <a:prstGeom prst="rect">
            <a:avLst/>
          </a:prstGeom>
          <a:solidFill>
            <a:srgbClr val="FFFF00"/>
          </a:solidFill>
        </p:spPr>
        <p:txBody>
          <a:bodyPr wrap="square" rtlCol="0">
            <a:spAutoFit/>
          </a:bodyPr>
          <a:lstStyle/>
          <a:p>
            <a:r>
              <a:rPr lang="fr-CH" dirty="0"/>
              <a:t>Attention: Ne peut pas être utilisé sans autorisation des auteurs</a:t>
            </a:r>
          </a:p>
        </p:txBody>
      </p:sp>
    </p:spTree>
    <p:extLst>
      <p:ext uri="{BB962C8B-B14F-4D97-AF65-F5344CB8AC3E}">
        <p14:creationId xmlns:p14="http://schemas.microsoft.com/office/powerpoint/2010/main" val="3389285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6" y="1325227"/>
            <a:ext cx="8221436" cy="713694"/>
          </a:xfrm>
        </p:spPr>
        <p:txBody>
          <a:bodyPr/>
          <a:lstStyle/>
          <a:p>
            <a:r>
              <a:rPr lang="fr-CH" sz="3200" b="0" dirty="0"/>
              <a:t>Obstacles à la gestion des risques</a:t>
            </a:r>
          </a:p>
        </p:txBody>
      </p:sp>
      <p:pic>
        <p:nvPicPr>
          <p:cNvPr id="4" name="Image 3"/>
          <p:cNvPicPr>
            <a:picLocks noChangeAspect="1"/>
          </p:cNvPicPr>
          <p:nvPr/>
        </p:nvPicPr>
        <p:blipFill>
          <a:blip r:embed="rId2"/>
          <a:stretch>
            <a:fillRect/>
          </a:stretch>
        </p:blipFill>
        <p:spPr>
          <a:xfrm>
            <a:off x="1065194" y="1948883"/>
            <a:ext cx="7831156" cy="5290117"/>
          </a:xfrm>
          <a:prstGeom prst="rect">
            <a:avLst/>
          </a:prstGeom>
        </p:spPr>
      </p:pic>
      <p:sp>
        <p:nvSpPr>
          <p:cNvPr id="5" name="Titre 3"/>
          <p:cNvSpPr txBox="1">
            <a:spLocks/>
          </p:cNvSpPr>
          <p:nvPr/>
        </p:nvSpPr>
        <p:spPr>
          <a:xfrm>
            <a:off x="220436" y="878342"/>
            <a:ext cx="8221436" cy="713694"/>
          </a:xfrm>
          <a:prstGeom prst="rect">
            <a:avLst/>
          </a:prstGeom>
        </p:spPr>
        <p:txBody>
          <a:bodyPr/>
          <a:lstStyle>
            <a:lvl1pPr algn="l" rtl="0" eaLnBrk="0" fontAlgn="base" hangingPunct="0">
              <a:spcBef>
                <a:spcPct val="0"/>
              </a:spcBef>
              <a:spcAft>
                <a:spcPct val="0"/>
              </a:spcAft>
              <a:defRPr sz="4000" b="1">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4000" b="1">
                <a:solidFill>
                  <a:schemeClr val="tx1"/>
                </a:solidFill>
                <a:latin typeface="Times New Roman" pitchFamily="18" charset="0"/>
              </a:defRPr>
            </a:lvl2pPr>
            <a:lvl3pPr algn="r" rtl="0" eaLnBrk="0" fontAlgn="base" hangingPunct="0">
              <a:spcBef>
                <a:spcPct val="0"/>
              </a:spcBef>
              <a:spcAft>
                <a:spcPct val="0"/>
              </a:spcAft>
              <a:defRPr sz="4000" b="1">
                <a:solidFill>
                  <a:schemeClr val="tx1"/>
                </a:solidFill>
                <a:latin typeface="Times New Roman" pitchFamily="18" charset="0"/>
              </a:defRPr>
            </a:lvl3pPr>
            <a:lvl4pPr algn="r" rtl="0" eaLnBrk="0" fontAlgn="base" hangingPunct="0">
              <a:spcBef>
                <a:spcPct val="0"/>
              </a:spcBef>
              <a:spcAft>
                <a:spcPct val="0"/>
              </a:spcAft>
              <a:defRPr sz="4000" b="1">
                <a:solidFill>
                  <a:schemeClr val="tx1"/>
                </a:solidFill>
                <a:latin typeface="Times New Roman" pitchFamily="18" charset="0"/>
              </a:defRPr>
            </a:lvl4pPr>
            <a:lvl5pPr algn="r" rtl="0" eaLnBrk="0" fontAlgn="base" hangingPunct="0">
              <a:spcBef>
                <a:spcPct val="0"/>
              </a:spcBef>
              <a:spcAft>
                <a:spcPct val="0"/>
              </a:spcAft>
              <a:defRPr sz="4000" b="1">
                <a:solidFill>
                  <a:schemeClr val="tx1"/>
                </a:solidFill>
                <a:latin typeface="Times New Roman" pitchFamily="18" charset="0"/>
              </a:defRPr>
            </a:lvl5pPr>
            <a:lvl6pPr marL="457200" algn="r" rtl="0" eaLnBrk="0" fontAlgn="base" hangingPunct="0">
              <a:spcBef>
                <a:spcPct val="0"/>
              </a:spcBef>
              <a:spcAft>
                <a:spcPct val="0"/>
              </a:spcAft>
              <a:defRPr sz="4000" b="1">
                <a:solidFill>
                  <a:schemeClr val="tx1"/>
                </a:solidFill>
                <a:latin typeface="Times New Roman" pitchFamily="18" charset="0"/>
              </a:defRPr>
            </a:lvl6pPr>
            <a:lvl7pPr marL="914400" algn="r" rtl="0" eaLnBrk="0" fontAlgn="base" hangingPunct="0">
              <a:spcBef>
                <a:spcPct val="0"/>
              </a:spcBef>
              <a:spcAft>
                <a:spcPct val="0"/>
              </a:spcAft>
              <a:defRPr sz="4000" b="1">
                <a:solidFill>
                  <a:schemeClr val="tx1"/>
                </a:solidFill>
                <a:latin typeface="Times New Roman" pitchFamily="18" charset="0"/>
              </a:defRPr>
            </a:lvl7pPr>
            <a:lvl8pPr marL="1371600" algn="r" rtl="0" eaLnBrk="0" fontAlgn="base" hangingPunct="0">
              <a:spcBef>
                <a:spcPct val="0"/>
              </a:spcBef>
              <a:spcAft>
                <a:spcPct val="0"/>
              </a:spcAft>
              <a:defRPr sz="4000" b="1">
                <a:solidFill>
                  <a:schemeClr val="tx1"/>
                </a:solidFill>
                <a:latin typeface="Times New Roman" pitchFamily="18" charset="0"/>
              </a:defRPr>
            </a:lvl8pPr>
            <a:lvl9pPr marL="1828800" algn="r" rtl="0" eaLnBrk="0" fontAlgn="base" hangingPunct="0">
              <a:spcBef>
                <a:spcPct val="0"/>
              </a:spcBef>
              <a:spcAft>
                <a:spcPct val="0"/>
              </a:spcAft>
              <a:defRPr sz="4000" b="1">
                <a:solidFill>
                  <a:schemeClr val="tx1"/>
                </a:solidFill>
                <a:latin typeface="Times New Roman" pitchFamily="18" charset="0"/>
              </a:defRPr>
            </a:lvl9pPr>
          </a:lstStyle>
          <a:p>
            <a:r>
              <a:rPr lang="fr-CH" sz="3200" kern="0" dirty="0"/>
              <a:t>Enquête EPFL-USIC 2019 (5/6)</a:t>
            </a:r>
          </a:p>
        </p:txBody>
      </p:sp>
      <p:sp>
        <p:nvSpPr>
          <p:cNvPr id="6" name="ZoneTexte 5"/>
          <p:cNvSpPr txBox="1"/>
          <p:nvPr/>
        </p:nvSpPr>
        <p:spPr>
          <a:xfrm>
            <a:off x="8010525" y="968380"/>
            <a:ext cx="1809750" cy="646331"/>
          </a:xfrm>
          <a:prstGeom prst="rect">
            <a:avLst/>
          </a:prstGeom>
          <a:solidFill>
            <a:srgbClr val="FFFF00"/>
          </a:solidFill>
        </p:spPr>
        <p:txBody>
          <a:bodyPr wrap="square" rtlCol="0">
            <a:spAutoFit/>
          </a:bodyPr>
          <a:lstStyle/>
          <a:p>
            <a:r>
              <a:rPr lang="fr-CH" dirty="0"/>
              <a:t>Attention: Ne peut pas être utilisé sans autorisation des auteurs</a:t>
            </a:r>
          </a:p>
        </p:txBody>
      </p:sp>
    </p:spTree>
    <p:extLst>
      <p:ext uri="{BB962C8B-B14F-4D97-AF65-F5344CB8AC3E}">
        <p14:creationId xmlns:p14="http://schemas.microsoft.com/office/powerpoint/2010/main" val="3523208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436" y="1325227"/>
            <a:ext cx="8221436" cy="713694"/>
          </a:xfrm>
        </p:spPr>
        <p:txBody>
          <a:bodyPr/>
          <a:lstStyle/>
          <a:p>
            <a:r>
              <a:rPr lang="fr-CH" sz="3200" b="0" dirty="0"/>
              <a:t>Bénéfices de la gestion des risques</a:t>
            </a:r>
          </a:p>
        </p:txBody>
      </p:sp>
      <p:pic>
        <p:nvPicPr>
          <p:cNvPr id="4" name="Image 3"/>
          <p:cNvPicPr>
            <a:picLocks noChangeAspect="1"/>
          </p:cNvPicPr>
          <p:nvPr/>
        </p:nvPicPr>
        <p:blipFill>
          <a:blip r:embed="rId2"/>
          <a:stretch>
            <a:fillRect/>
          </a:stretch>
        </p:blipFill>
        <p:spPr>
          <a:xfrm>
            <a:off x="1285874" y="2346674"/>
            <a:ext cx="7672387" cy="4892326"/>
          </a:xfrm>
          <a:prstGeom prst="rect">
            <a:avLst/>
          </a:prstGeom>
        </p:spPr>
      </p:pic>
      <p:sp>
        <p:nvSpPr>
          <p:cNvPr id="5" name="Titre 3"/>
          <p:cNvSpPr txBox="1">
            <a:spLocks/>
          </p:cNvSpPr>
          <p:nvPr/>
        </p:nvSpPr>
        <p:spPr>
          <a:xfrm>
            <a:off x="220436" y="878342"/>
            <a:ext cx="8221436" cy="713694"/>
          </a:xfrm>
          <a:prstGeom prst="rect">
            <a:avLst/>
          </a:prstGeom>
        </p:spPr>
        <p:txBody>
          <a:bodyPr/>
          <a:lstStyle>
            <a:lvl1pPr algn="l" rtl="0" eaLnBrk="0" fontAlgn="base" hangingPunct="0">
              <a:spcBef>
                <a:spcPct val="0"/>
              </a:spcBef>
              <a:spcAft>
                <a:spcPct val="0"/>
              </a:spcAft>
              <a:defRPr sz="4000" b="1">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4000" b="1">
                <a:solidFill>
                  <a:schemeClr val="tx1"/>
                </a:solidFill>
                <a:latin typeface="Times New Roman" pitchFamily="18" charset="0"/>
              </a:defRPr>
            </a:lvl2pPr>
            <a:lvl3pPr algn="r" rtl="0" eaLnBrk="0" fontAlgn="base" hangingPunct="0">
              <a:spcBef>
                <a:spcPct val="0"/>
              </a:spcBef>
              <a:spcAft>
                <a:spcPct val="0"/>
              </a:spcAft>
              <a:defRPr sz="4000" b="1">
                <a:solidFill>
                  <a:schemeClr val="tx1"/>
                </a:solidFill>
                <a:latin typeface="Times New Roman" pitchFamily="18" charset="0"/>
              </a:defRPr>
            </a:lvl3pPr>
            <a:lvl4pPr algn="r" rtl="0" eaLnBrk="0" fontAlgn="base" hangingPunct="0">
              <a:spcBef>
                <a:spcPct val="0"/>
              </a:spcBef>
              <a:spcAft>
                <a:spcPct val="0"/>
              </a:spcAft>
              <a:defRPr sz="4000" b="1">
                <a:solidFill>
                  <a:schemeClr val="tx1"/>
                </a:solidFill>
                <a:latin typeface="Times New Roman" pitchFamily="18" charset="0"/>
              </a:defRPr>
            </a:lvl4pPr>
            <a:lvl5pPr algn="r" rtl="0" eaLnBrk="0" fontAlgn="base" hangingPunct="0">
              <a:spcBef>
                <a:spcPct val="0"/>
              </a:spcBef>
              <a:spcAft>
                <a:spcPct val="0"/>
              </a:spcAft>
              <a:defRPr sz="4000" b="1">
                <a:solidFill>
                  <a:schemeClr val="tx1"/>
                </a:solidFill>
                <a:latin typeface="Times New Roman" pitchFamily="18" charset="0"/>
              </a:defRPr>
            </a:lvl5pPr>
            <a:lvl6pPr marL="457200" algn="r" rtl="0" eaLnBrk="0" fontAlgn="base" hangingPunct="0">
              <a:spcBef>
                <a:spcPct val="0"/>
              </a:spcBef>
              <a:spcAft>
                <a:spcPct val="0"/>
              </a:spcAft>
              <a:defRPr sz="4000" b="1">
                <a:solidFill>
                  <a:schemeClr val="tx1"/>
                </a:solidFill>
                <a:latin typeface="Times New Roman" pitchFamily="18" charset="0"/>
              </a:defRPr>
            </a:lvl6pPr>
            <a:lvl7pPr marL="914400" algn="r" rtl="0" eaLnBrk="0" fontAlgn="base" hangingPunct="0">
              <a:spcBef>
                <a:spcPct val="0"/>
              </a:spcBef>
              <a:spcAft>
                <a:spcPct val="0"/>
              </a:spcAft>
              <a:defRPr sz="4000" b="1">
                <a:solidFill>
                  <a:schemeClr val="tx1"/>
                </a:solidFill>
                <a:latin typeface="Times New Roman" pitchFamily="18" charset="0"/>
              </a:defRPr>
            </a:lvl7pPr>
            <a:lvl8pPr marL="1371600" algn="r" rtl="0" eaLnBrk="0" fontAlgn="base" hangingPunct="0">
              <a:spcBef>
                <a:spcPct val="0"/>
              </a:spcBef>
              <a:spcAft>
                <a:spcPct val="0"/>
              </a:spcAft>
              <a:defRPr sz="4000" b="1">
                <a:solidFill>
                  <a:schemeClr val="tx1"/>
                </a:solidFill>
                <a:latin typeface="Times New Roman" pitchFamily="18" charset="0"/>
              </a:defRPr>
            </a:lvl8pPr>
            <a:lvl9pPr marL="1828800" algn="r" rtl="0" eaLnBrk="0" fontAlgn="base" hangingPunct="0">
              <a:spcBef>
                <a:spcPct val="0"/>
              </a:spcBef>
              <a:spcAft>
                <a:spcPct val="0"/>
              </a:spcAft>
              <a:defRPr sz="4000" b="1">
                <a:solidFill>
                  <a:schemeClr val="tx1"/>
                </a:solidFill>
                <a:latin typeface="Times New Roman" pitchFamily="18" charset="0"/>
              </a:defRPr>
            </a:lvl9pPr>
          </a:lstStyle>
          <a:p>
            <a:r>
              <a:rPr lang="fr-CH" sz="3200" kern="0" dirty="0"/>
              <a:t>Enquête EPFL-USIC 2019 (6/6)</a:t>
            </a:r>
          </a:p>
        </p:txBody>
      </p:sp>
      <p:sp>
        <p:nvSpPr>
          <p:cNvPr id="6" name="ZoneTexte 5"/>
          <p:cNvSpPr txBox="1"/>
          <p:nvPr/>
        </p:nvSpPr>
        <p:spPr>
          <a:xfrm>
            <a:off x="8010525" y="968380"/>
            <a:ext cx="1809750" cy="646331"/>
          </a:xfrm>
          <a:prstGeom prst="rect">
            <a:avLst/>
          </a:prstGeom>
          <a:solidFill>
            <a:srgbClr val="FFFF00"/>
          </a:solidFill>
        </p:spPr>
        <p:txBody>
          <a:bodyPr wrap="square" rtlCol="0">
            <a:spAutoFit/>
          </a:bodyPr>
          <a:lstStyle/>
          <a:p>
            <a:r>
              <a:rPr lang="fr-CH" dirty="0"/>
              <a:t>Attention: Ne peut pas être utilisé sans autorisation des auteurs</a:t>
            </a:r>
          </a:p>
        </p:txBody>
      </p:sp>
    </p:spTree>
    <p:extLst>
      <p:ext uri="{BB962C8B-B14F-4D97-AF65-F5344CB8AC3E}">
        <p14:creationId xmlns:p14="http://schemas.microsoft.com/office/powerpoint/2010/main" val="2130558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6. Mitigation des Risques «Projets»</a:t>
            </a:r>
          </a:p>
        </p:txBody>
      </p:sp>
    </p:spTree>
    <p:extLst>
      <p:ext uri="{BB962C8B-B14F-4D97-AF65-F5344CB8AC3E}">
        <p14:creationId xmlns:p14="http://schemas.microsoft.com/office/powerpoint/2010/main" val="834329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9618" y="1528656"/>
            <a:ext cx="4548494" cy="2090844"/>
          </a:xfrm>
        </p:spPr>
        <p:txBody>
          <a:bodyPr/>
          <a:lstStyle/>
          <a:p>
            <a:pPr algn="ctr" eaLnBrk="1" hangingPunct="1"/>
            <a:r>
              <a:rPr lang="fr-CH" sz="3378" dirty="0"/>
              <a:t>Exemple de la DIRECTIVE ASTRA 19006</a:t>
            </a:r>
            <a:br>
              <a:rPr lang="fr-CH" sz="3378" dirty="0"/>
            </a:br>
            <a:r>
              <a:rPr lang="fr-CH" sz="3378" dirty="0"/>
              <a:t>-</a:t>
            </a:r>
            <a:br>
              <a:rPr lang="fr-CH" sz="3378" dirty="0"/>
            </a:br>
            <a:r>
              <a:rPr lang="fr-CH" sz="3378" dirty="0"/>
              <a:t>Gestion opérationnelle des risques et des opportunités appliquée aux projets</a:t>
            </a:r>
            <a:br>
              <a:rPr lang="de-CH" sz="3378" dirty="0"/>
            </a:br>
            <a:br>
              <a:rPr lang="de-CH" sz="3378" dirty="0"/>
            </a:br>
            <a:br>
              <a:rPr lang="de-CH" sz="3378" dirty="0"/>
            </a:br>
            <a:br>
              <a:rPr lang="de-CH" dirty="0"/>
            </a:br>
            <a:endParaRPr lang="de-CH" dirty="0"/>
          </a:p>
        </p:txBody>
      </p:sp>
      <p:sp>
        <p:nvSpPr>
          <p:cNvPr id="3" name="Textfeld 2"/>
          <p:cNvSpPr txBox="1"/>
          <p:nvPr/>
        </p:nvSpPr>
        <p:spPr>
          <a:xfrm>
            <a:off x="1342599" y="4047048"/>
            <a:ext cx="184731" cy="287323"/>
          </a:xfrm>
          <a:prstGeom prst="rect">
            <a:avLst/>
          </a:prstGeom>
          <a:noFill/>
        </p:spPr>
        <p:txBody>
          <a:bodyPr wrap="none" rtlCol="0">
            <a:spAutoFit/>
          </a:bodyPr>
          <a:lstStyle/>
          <a:p>
            <a:endParaRPr lang="de-CH" sz="1267" dirty="0"/>
          </a:p>
        </p:txBody>
      </p:sp>
      <p:pic>
        <p:nvPicPr>
          <p:cNvPr id="9" name="Image 8">
            <a:extLst>
              <a:ext uri="{FF2B5EF4-FFF2-40B4-BE49-F238E27FC236}">
                <a16:creationId xmlns:a16="http://schemas.microsoft.com/office/drawing/2014/main" id="{EC04E889-658E-6AF3-B151-C2BE4E19E4ED}"/>
              </a:ext>
            </a:extLst>
          </p:cNvPr>
          <p:cNvPicPr>
            <a:picLocks noChangeAspect="1"/>
          </p:cNvPicPr>
          <p:nvPr/>
        </p:nvPicPr>
        <p:blipFill>
          <a:blip r:embed="rId3"/>
          <a:stretch>
            <a:fillRect/>
          </a:stretch>
        </p:blipFill>
        <p:spPr>
          <a:xfrm>
            <a:off x="5389237" y="1011207"/>
            <a:ext cx="4363299" cy="607168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3">
            <a:extLst>
              <a:ext uri="{FF2B5EF4-FFF2-40B4-BE49-F238E27FC236}">
                <a16:creationId xmlns:a16="http://schemas.microsoft.com/office/drawing/2014/main" id="{CD06EA98-5B7B-BFF2-E4FF-51FDDAC1CB19}"/>
              </a:ext>
            </a:extLst>
          </p:cNvPr>
          <p:cNvSpPr txBox="1">
            <a:spLocks/>
          </p:cNvSpPr>
          <p:nvPr/>
        </p:nvSpPr>
        <p:spPr>
          <a:xfrm>
            <a:off x="413170" y="872473"/>
            <a:ext cx="8033014" cy="549243"/>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r>
              <a:rPr lang="fr-CH" sz="3167" dirty="0"/>
              <a:t>Projets assujettis</a:t>
            </a:r>
            <a:endParaRPr lang="fr-FR" sz="3167" kern="0" dirty="0"/>
          </a:p>
        </p:txBody>
      </p:sp>
      <p:pic>
        <p:nvPicPr>
          <p:cNvPr id="10" name="Image 9">
            <a:extLst>
              <a:ext uri="{FF2B5EF4-FFF2-40B4-BE49-F238E27FC236}">
                <a16:creationId xmlns:a16="http://schemas.microsoft.com/office/drawing/2014/main" id="{D87E163D-3BB9-63C4-F1DD-1DD582517DC5}"/>
              </a:ext>
            </a:extLst>
          </p:cNvPr>
          <p:cNvPicPr>
            <a:picLocks noChangeAspect="1"/>
          </p:cNvPicPr>
          <p:nvPr/>
        </p:nvPicPr>
        <p:blipFill rotWithShape="1">
          <a:blip r:embed="rId2"/>
          <a:srcRect b="1125"/>
          <a:stretch/>
        </p:blipFill>
        <p:spPr>
          <a:xfrm>
            <a:off x="1726403" y="1421716"/>
            <a:ext cx="6479000" cy="5597353"/>
          </a:xfrm>
          <a:prstGeom prst="rect">
            <a:avLst/>
          </a:prstGeom>
        </p:spPr>
      </p:pic>
    </p:spTree>
    <p:extLst>
      <p:ext uri="{BB962C8B-B14F-4D97-AF65-F5344CB8AC3E}">
        <p14:creationId xmlns:p14="http://schemas.microsoft.com/office/powerpoint/2010/main" val="11637848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F127BB8-FB31-960E-9FB7-92811EF4D090}"/>
              </a:ext>
            </a:extLst>
          </p:cNvPr>
          <p:cNvSpPr>
            <a:spLocks noGrp="1"/>
          </p:cNvSpPr>
          <p:nvPr>
            <p:ph type="sldNum" sz="quarter" idx="11"/>
          </p:nvPr>
        </p:nvSpPr>
        <p:spPr bwMode="auto">
          <a:xfrm>
            <a:off x="668813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CH"/>
            </a:defPPr>
            <a:lvl1pPr algn="r" rtl="0" eaLnBrk="0" fontAlgn="base" hangingPunct="0">
              <a:spcBef>
                <a:spcPct val="0"/>
              </a:spcBef>
              <a:spcAft>
                <a:spcPct val="0"/>
              </a:spcAft>
              <a:defRPr sz="9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defRPr/>
            </a:pPr>
            <a:fld id="{52D162CF-DBFE-41DB-A639-9E7CD07B358C}" type="slidenum">
              <a:rPr lang="de-CH" smtClean="0"/>
              <a:pPr>
                <a:defRPr/>
              </a:pPr>
              <a:t>56</a:t>
            </a:fld>
            <a:endParaRPr lang="de-CH"/>
          </a:p>
        </p:txBody>
      </p:sp>
      <p:sp>
        <p:nvSpPr>
          <p:cNvPr id="4" name="Titre 3">
            <a:extLst>
              <a:ext uri="{FF2B5EF4-FFF2-40B4-BE49-F238E27FC236}">
                <a16:creationId xmlns:a16="http://schemas.microsoft.com/office/drawing/2014/main" id="{CD06EA98-5B7B-BFF2-E4FF-51FDDAC1CB19}"/>
              </a:ext>
            </a:extLst>
          </p:cNvPr>
          <p:cNvSpPr txBox="1">
            <a:spLocks/>
          </p:cNvSpPr>
          <p:nvPr/>
        </p:nvSpPr>
        <p:spPr>
          <a:xfrm>
            <a:off x="1366480" y="1283762"/>
            <a:ext cx="8033014" cy="549243"/>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r>
              <a:rPr lang="fr-CH" sz="3167" dirty="0"/>
              <a:t>Approche méthodologique</a:t>
            </a:r>
            <a:endParaRPr lang="fr-FR" sz="3167" kern="0" dirty="0"/>
          </a:p>
        </p:txBody>
      </p:sp>
      <p:pic>
        <p:nvPicPr>
          <p:cNvPr id="11" name="Image 10">
            <a:extLst>
              <a:ext uri="{FF2B5EF4-FFF2-40B4-BE49-F238E27FC236}">
                <a16:creationId xmlns:a16="http://schemas.microsoft.com/office/drawing/2014/main" id="{30436DDE-9557-2C14-6139-8680B628D848}"/>
              </a:ext>
            </a:extLst>
          </p:cNvPr>
          <p:cNvPicPr>
            <a:picLocks noChangeAspect="1"/>
          </p:cNvPicPr>
          <p:nvPr/>
        </p:nvPicPr>
        <p:blipFill rotWithShape="1">
          <a:blip r:embed="rId2"/>
          <a:srcRect l="43942"/>
          <a:stretch/>
        </p:blipFill>
        <p:spPr>
          <a:xfrm>
            <a:off x="1333651" y="3112521"/>
            <a:ext cx="3642617" cy="3492406"/>
          </a:xfrm>
          <a:prstGeom prst="rect">
            <a:avLst/>
          </a:prstGeom>
        </p:spPr>
      </p:pic>
      <p:pic>
        <p:nvPicPr>
          <p:cNvPr id="12" name="Image 11">
            <a:extLst>
              <a:ext uri="{FF2B5EF4-FFF2-40B4-BE49-F238E27FC236}">
                <a16:creationId xmlns:a16="http://schemas.microsoft.com/office/drawing/2014/main" id="{40F6AE75-FBEA-68B1-7530-DADDC25CBC6F}"/>
              </a:ext>
            </a:extLst>
          </p:cNvPr>
          <p:cNvPicPr>
            <a:picLocks noChangeAspect="1"/>
          </p:cNvPicPr>
          <p:nvPr/>
        </p:nvPicPr>
        <p:blipFill rotWithShape="1">
          <a:blip r:embed="rId3"/>
          <a:srcRect l="1" t="-1" r="55999" b="81810"/>
          <a:stretch/>
        </p:blipFill>
        <p:spPr>
          <a:xfrm>
            <a:off x="5700381" y="2257884"/>
            <a:ext cx="2851647" cy="635299"/>
          </a:xfrm>
          <a:prstGeom prst="rect">
            <a:avLst/>
          </a:prstGeom>
        </p:spPr>
      </p:pic>
      <p:pic>
        <p:nvPicPr>
          <p:cNvPr id="13" name="Image 12">
            <a:extLst>
              <a:ext uri="{FF2B5EF4-FFF2-40B4-BE49-F238E27FC236}">
                <a16:creationId xmlns:a16="http://schemas.microsoft.com/office/drawing/2014/main" id="{28188F19-4B6A-F9BF-50BC-8E842A18027A}"/>
              </a:ext>
            </a:extLst>
          </p:cNvPr>
          <p:cNvPicPr>
            <a:picLocks noChangeAspect="1"/>
          </p:cNvPicPr>
          <p:nvPr/>
        </p:nvPicPr>
        <p:blipFill rotWithShape="1">
          <a:blip r:embed="rId3"/>
          <a:srcRect l="45713" t="-98" r="-1919" b="-3017"/>
          <a:stretch/>
        </p:blipFill>
        <p:spPr>
          <a:xfrm>
            <a:off x="5304896" y="3109233"/>
            <a:ext cx="3642617" cy="3601116"/>
          </a:xfrm>
          <a:prstGeom prst="rect">
            <a:avLst/>
          </a:prstGeom>
        </p:spPr>
      </p:pic>
      <p:pic>
        <p:nvPicPr>
          <p:cNvPr id="14" name="Image 13">
            <a:extLst>
              <a:ext uri="{FF2B5EF4-FFF2-40B4-BE49-F238E27FC236}">
                <a16:creationId xmlns:a16="http://schemas.microsoft.com/office/drawing/2014/main" id="{D4721306-B99B-D5CF-EE88-61B4DA32D047}"/>
              </a:ext>
            </a:extLst>
          </p:cNvPr>
          <p:cNvPicPr>
            <a:picLocks noChangeAspect="1"/>
          </p:cNvPicPr>
          <p:nvPr/>
        </p:nvPicPr>
        <p:blipFill rotWithShape="1">
          <a:blip r:embed="rId2"/>
          <a:srcRect r="55903" b="81809"/>
          <a:stretch/>
        </p:blipFill>
        <p:spPr>
          <a:xfrm>
            <a:off x="1722241" y="2237776"/>
            <a:ext cx="2865438" cy="635298"/>
          </a:xfrm>
          <a:prstGeom prst="rect">
            <a:avLst/>
          </a:prstGeom>
        </p:spPr>
      </p:pic>
      <p:sp>
        <p:nvSpPr>
          <p:cNvPr id="15" name="Losange 14">
            <a:extLst>
              <a:ext uri="{FF2B5EF4-FFF2-40B4-BE49-F238E27FC236}">
                <a16:creationId xmlns:a16="http://schemas.microsoft.com/office/drawing/2014/main" id="{9284601C-2E63-04BD-2E4D-C0B742744487}"/>
              </a:ext>
            </a:extLst>
          </p:cNvPr>
          <p:cNvSpPr/>
          <p:nvPr/>
        </p:nvSpPr>
        <p:spPr>
          <a:xfrm>
            <a:off x="2419350" y="5527375"/>
            <a:ext cx="1596099" cy="442383"/>
          </a:xfrm>
          <a:prstGeom prst="diamond">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67"/>
          </a:p>
        </p:txBody>
      </p:sp>
      <p:sp>
        <p:nvSpPr>
          <p:cNvPr id="16" name="Losange 15">
            <a:extLst>
              <a:ext uri="{FF2B5EF4-FFF2-40B4-BE49-F238E27FC236}">
                <a16:creationId xmlns:a16="http://schemas.microsoft.com/office/drawing/2014/main" id="{E23F6F2F-6BC1-BC33-A42E-263AB01EE422}"/>
              </a:ext>
            </a:extLst>
          </p:cNvPr>
          <p:cNvSpPr/>
          <p:nvPr/>
        </p:nvSpPr>
        <p:spPr>
          <a:xfrm>
            <a:off x="6287938" y="5527376"/>
            <a:ext cx="1596099" cy="442383"/>
          </a:xfrm>
          <a:prstGeom prst="diamond">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67"/>
          </a:p>
        </p:txBody>
      </p:sp>
    </p:spTree>
    <p:extLst>
      <p:ext uri="{BB962C8B-B14F-4D97-AF65-F5344CB8AC3E}">
        <p14:creationId xmlns:p14="http://schemas.microsoft.com/office/powerpoint/2010/main" val="259895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3">
            <a:extLst>
              <a:ext uri="{FF2B5EF4-FFF2-40B4-BE49-F238E27FC236}">
                <a16:creationId xmlns:a16="http://schemas.microsoft.com/office/drawing/2014/main" id="{E9245CA6-9481-4EE4-538F-58F3F2F066DE}"/>
              </a:ext>
            </a:extLst>
          </p:cNvPr>
          <p:cNvSpPr txBox="1">
            <a:spLocks/>
          </p:cNvSpPr>
          <p:nvPr/>
        </p:nvSpPr>
        <p:spPr>
          <a:xfrm>
            <a:off x="1366480" y="962749"/>
            <a:ext cx="8033014" cy="584775"/>
          </a:xfrm>
          <a:prstGeom prst="rect">
            <a:avLst/>
          </a:prstGeom>
        </p:spPr>
        <p:txBody>
          <a:bodyPr vert="horz" wrap="square" lIns="96520" tIns="48260" rIns="96520" bIns="48260" rtlCol="0" anchor="t" anchorCtr="0">
            <a:spAutoFit/>
          </a:bodyPr>
          <a:lstStyle>
            <a:lvl1pPr algn="l" defTabSz="914400" rtl="0" eaLnBrk="1" latinLnBrk="0" hangingPunct="1">
              <a:lnSpc>
                <a:spcPts val="3600"/>
              </a:lnSpc>
              <a:spcBef>
                <a:spcPct val="0"/>
              </a:spcBef>
              <a:buNone/>
              <a:defRPr sz="3200" b="1" kern="1200">
                <a:solidFill>
                  <a:schemeClr val="tx1"/>
                </a:solidFill>
                <a:latin typeface="+mj-lt"/>
                <a:ea typeface="+mj-ea"/>
                <a:cs typeface="+mj-cs"/>
              </a:defRPr>
            </a:lvl1pPr>
          </a:lstStyle>
          <a:p>
            <a:pPr defTabSz="965241" fontAlgn="auto">
              <a:lnSpc>
                <a:spcPts val="3800"/>
              </a:lnSpc>
              <a:spcAft>
                <a:spcPts val="0"/>
              </a:spcAft>
              <a:defRPr/>
            </a:pPr>
            <a:r>
              <a:rPr lang="fr-FR" sz="3167" dirty="0">
                <a:solidFill>
                  <a:sysClr val="windowText" lastClr="000000"/>
                </a:solidFill>
                <a:latin typeface="Arial"/>
              </a:rPr>
              <a:t>Point de départ, l’identification</a:t>
            </a:r>
          </a:p>
        </p:txBody>
      </p:sp>
      <p:sp>
        <p:nvSpPr>
          <p:cNvPr id="21" name="Espace réservé du contenu 5">
            <a:extLst>
              <a:ext uri="{FF2B5EF4-FFF2-40B4-BE49-F238E27FC236}">
                <a16:creationId xmlns:a16="http://schemas.microsoft.com/office/drawing/2014/main" id="{C39C4940-F0E3-C685-882B-A630D327B5B3}"/>
              </a:ext>
            </a:extLst>
          </p:cNvPr>
          <p:cNvSpPr txBox="1">
            <a:spLocks/>
          </p:cNvSpPr>
          <p:nvPr/>
        </p:nvSpPr>
        <p:spPr>
          <a:xfrm>
            <a:off x="1634628" y="5477687"/>
            <a:ext cx="7593847" cy="1711648"/>
          </a:xfrm>
          <a:prstGeom prst="rect">
            <a:avLst/>
          </a:prstGeom>
          <a:ln>
            <a:noFill/>
          </a:ln>
        </p:spPr>
        <p:txBody>
          <a:bodyPr vert="horz" lIns="96520" tIns="48260" rIns="96520" bIns="48260" rtlCol="0">
            <a:noAutofit/>
          </a:bodyPr>
          <a:lstStyle>
            <a:lvl1pPr marL="179388" indent="-179388" algn="l" defTabSz="914400" rtl="0" eaLnBrk="1" latinLnBrk="0" hangingPunct="1">
              <a:lnSpc>
                <a:spcPts val="2600"/>
              </a:lnSpc>
              <a:spcBef>
                <a:spcPts val="0"/>
              </a:spcBef>
              <a:buFont typeface="Arial" panose="020B0604020202020204" pitchFamily="34" charset="0"/>
              <a:buChar char="•"/>
              <a:defRPr sz="2100" kern="1200" baseline="0">
                <a:solidFill>
                  <a:schemeClr val="tx1"/>
                </a:solidFill>
                <a:latin typeface="+mn-lt"/>
                <a:ea typeface="+mn-ea"/>
                <a:cs typeface="+mn-cs"/>
              </a:defRPr>
            </a:lvl1pPr>
            <a:lvl2pPr marL="180975" indent="-180975" algn="l" defTabSz="914400" rtl="0" eaLnBrk="1" latinLnBrk="0" hangingPunct="1">
              <a:lnSpc>
                <a:spcPts val="2600"/>
              </a:lnSpc>
              <a:spcBef>
                <a:spcPct val="20000"/>
              </a:spcBef>
              <a:buFont typeface="Arial" panose="020B0604020202020204" pitchFamily="34" charset="0"/>
              <a:buChar char="•"/>
              <a:defRPr sz="2100" kern="1200">
                <a:solidFill>
                  <a:schemeClr val="tx1"/>
                </a:solidFill>
                <a:latin typeface="+mn-lt"/>
                <a:ea typeface="+mn-ea"/>
                <a:cs typeface="+mn-cs"/>
              </a:defRPr>
            </a:lvl2pPr>
            <a:lvl3pPr marL="361950" indent="-180975" algn="l" defTabSz="914400" rtl="0" eaLnBrk="1" latinLnBrk="0" hangingPunct="1">
              <a:lnSpc>
                <a:spcPts val="2600"/>
              </a:lnSpc>
              <a:spcBef>
                <a:spcPct val="20000"/>
              </a:spcBef>
              <a:buFont typeface="Arial" panose="020B0604020202020204" pitchFamily="34" charset="0"/>
              <a:buChar char="•"/>
              <a:defRPr sz="2100" kern="1200" baseline="0">
                <a:solidFill>
                  <a:schemeClr val="bg1">
                    <a:lumMod val="50000"/>
                  </a:schemeClr>
                </a:solidFill>
                <a:latin typeface="+mn-lt"/>
                <a:ea typeface="+mn-ea"/>
                <a:cs typeface="+mn-cs"/>
              </a:defRPr>
            </a:lvl3pPr>
            <a:lvl4pPr marL="534988" indent="-173038" algn="l" defTabSz="914400" rtl="0" eaLnBrk="1" latinLnBrk="0" hangingPunct="1">
              <a:lnSpc>
                <a:spcPts val="2600"/>
              </a:lnSpc>
              <a:spcBef>
                <a:spcPct val="20000"/>
              </a:spcBef>
              <a:buFont typeface="Arial" panose="020B0604020202020204" pitchFamily="34" charset="0"/>
              <a:buChar char="•"/>
              <a:defRPr sz="2100" kern="1200" baseline="0">
                <a:solidFill>
                  <a:schemeClr val="bg1">
                    <a:lumMod val="50000"/>
                  </a:schemeClr>
                </a:solidFill>
                <a:latin typeface="+mn-lt"/>
                <a:ea typeface="+mn-ea"/>
                <a:cs typeface="+mn-cs"/>
              </a:defRPr>
            </a:lvl4pPr>
            <a:lvl5pPr marL="715963" indent="-180975" algn="l" defTabSz="914400" rtl="0" eaLnBrk="1" latinLnBrk="0" hangingPunct="1">
              <a:lnSpc>
                <a:spcPts val="2600"/>
              </a:lnSpc>
              <a:spcBef>
                <a:spcPct val="20000"/>
              </a:spcBef>
              <a:buFont typeface="Arial" panose="020B0604020202020204" pitchFamily="34" charset="0"/>
              <a:buChar char="•"/>
              <a:defRPr sz="21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01631" indent="-301631">
              <a:lnSpc>
                <a:spcPct val="100000"/>
              </a:lnSpc>
              <a:spcBef>
                <a:spcPts val="633"/>
              </a:spcBef>
              <a:defRPr/>
            </a:pPr>
            <a:r>
              <a:rPr lang="fr-FR" sz="1583" dirty="0">
                <a:solidFill>
                  <a:prstClr val="black"/>
                </a:solidFill>
              </a:rPr>
              <a:t>Descriptions précises et explicites (exemple : "Problèmes d'approvisionnement" plutôt que "Prise de retard du projet")</a:t>
            </a:r>
          </a:p>
          <a:p>
            <a:pPr marL="301631" indent="-301631">
              <a:lnSpc>
                <a:spcPct val="100000"/>
              </a:lnSpc>
              <a:spcBef>
                <a:spcPts val="633"/>
              </a:spcBef>
              <a:defRPr/>
            </a:pPr>
            <a:r>
              <a:rPr lang="fr-FR" sz="1583" dirty="0">
                <a:solidFill>
                  <a:prstClr val="black"/>
                </a:solidFill>
              </a:rPr>
              <a:t>Risques et Opportunités spécifiques au projet et non pas simplement génériques</a:t>
            </a:r>
          </a:p>
          <a:p>
            <a:pPr marL="301631" indent="-301631">
              <a:lnSpc>
                <a:spcPct val="100000"/>
              </a:lnSpc>
              <a:spcBef>
                <a:spcPts val="633"/>
              </a:spcBef>
              <a:defRPr/>
            </a:pPr>
            <a:r>
              <a:rPr lang="fr-FR" sz="1583" dirty="0">
                <a:solidFill>
                  <a:prstClr val="black"/>
                </a:solidFill>
              </a:rPr>
              <a:t>Sur le plan de l'exhaustivité, le bon sens doit primer (éviter un niveau de détail superflu)</a:t>
            </a:r>
            <a:endParaRPr lang="en-GB" sz="1583" dirty="0">
              <a:solidFill>
                <a:prstClr val="black"/>
              </a:solidFill>
            </a:endParaRPr>
          </a:p>
        </p:txBody>
      </p:sp>
      <p:pic>
        <p:nvPicPr>
          <p:cNvPr id="22" name="Image 21">
            <a:extLst>
              <a:ext uri="{FF2B5EF4-FFF2-40B4-BE49-F238E27FC236}">
                <a16:creationId xmlns:a16="http://schemas.microsoft.com/office/drawing/2014/main" id="{D8B76FA3-7D06-6BE9-B9ED-5DBDB7E0C85D}"/>
              </a:ext>
            </a:extLst>
          </p:cNvPr>
          <p:cNvPicPr>
            <a:picLocks noChangeAspect="1"/>
          </p:cNvPicPr>
          <p:nvPr/>
        </p:nvPicPr>
        <p:blipFill>
          <a:blip r:embed="rId2"/>
          <a:stretch>
            <a:fillRect/>
          </a:stretch>
        </p:blipFill>
        <p:spPr>
          <a:xfrm>
            <a:off x="7912341" y="881108"/>
            <a:ext cx="1477042" cy="1377769"/>
          </a:xfrm>
          <a:prstGeom prst="rect">
            <a:avLst/>
          </a:prstGeom>
        </p:spPr>
      </p:pic>
      <p:sp>
        <p:nvSpPr>
          <p:cNvPr id="23" name="Phylactère : pensées 22">
            <a:extLst>
              <a:ext uri="{FF2B5EF4-FFF2-40B4-BE49-F238E27FC236}">
                <a16:creationId xmlns:a16="http://schemas.microsoft.com/office/drawing/2014/main" id="{63F4325D-8876-7CF2-0EDB-2DCB469777DC}"/>
              </a:ext>
            </a:extLst>
          </p:cNvPr>
          <p:cNvSpPr/>
          <p:nvPr/>
        </p:nvSpPr>
        <p:spPr bwMode="auto">
          <a:xfrm rot="276882">
            <a:off x="360339" y="2703065"/>
            <a:ext cx="3725686" cy="2543621"/>
          </a:xfrm>
          <a:prstGeom prst="cloudCallout">
            <a:avLst>
              <a:gd name="adj1" fmla="val -10334"/>
              <a:gd name="adj2" fmla="val 1300"/>
            </a:avLst>
          </a:prstGeom>
          <a:blipFill>
            <a:blip r:embed="rId3"/>
            <a:stretch>
              <a:fillRect/>
            </a:stretch>
          </a:blipFill>
          <a:ln>
            <a:noFill/>
          </a:ln>
          <a:effectLst/>
        </p:spPr>
        <p:txBody>
          <a:bodyPr vert="horz" wrap="square" lIns="38000" tIns="48260" rIns="38000" bIns="48260" numCol="1" rtlCol="0" anchor="t" anchorCtr="0" compatLnSpc="1">
            <a:prstTxWarp prst="textNoShape">
              <a:avLst/>
            </a:prstTxWarp>
          </a:bodyPr>
          <a:lstStyle/>
          <a:p>
            <a:pPr defTabSz="670306">
              <a:buClr>
                <a:srgbClr val="FF6600"/>
              </a:buClr>
              <a:buFont typeface="Wingdings" panose="05000000000000000000" pitchFamily="2" charset="2"/>
              <a:buChar char="§"/>
            </a:pPr>
            <a:endParaRPr lang="en-GB" sz="844" dirty="0">
              <a:solidFill>
                <a:prstClr val="black"/>
              </a:solidFill>
              <a:latin typeface="Arial Narrow" panose="020B0506020202030204" pitchFamily="34" charset="0"/>
            </a:endParaRPr>
          </a:p>
        </p:txBody>
      </p:sp>
      <p:pic>
        <p:nvPicPr>
          <p:cNvPr id="24" name="Image 23">
            <a:extLst>
              <a:ext uri="{FF2B5EF4-FFF2-40B4-BE49-F238E27FC236}">
                <a16:creationId xmlns:a16="http://schemas.microsoft.com/office/drawing/2014/main" id="{F2C6A06E-A070-E84E-F076-4472D5068070}"/>
              </a:ext>
            </a:extLst>
          </p:cNvPr>
          <p:cNvPicPr>
            <a:picLocks noChangeAspect="1"/>
          </p:cNvPicPr>
          <p:nvPr/>
        </p:nvPicPr>
        <p:blipFill>
          <a:blip r:embed="rId4"/>
          <a:stretch>
            <a:fillRect/>
          </a:stretch>
        </p:blipFill>
        <p:spPr>
          <a:xfrm>
            <a:off x="7942928" y="4150733"/>
            <a:ext cx="1147786" cy="1147785"/>
          </a:xfrm>
          <a:prstGeom prst="rect">
            <a:avLst/>
          </a:prstGeom>
        </p:spPr>
      </p:pic>
      <p:cxnSp>
        <p:nvCxnSpPr>
          <p:cNvPr id="25" name="Connecteur droit avec flèche 24">
            <a:extLst>
              <a:ext uri="{FF2B5EF4-FFF2-40B4-BE49-F238E27FC236}">
                <a16:creationId xmlns:a16="http://schemas.microsoft.com/office/drawing/2014/main" id="{8DA4A67C-3E39-4519-8538-7EB9920A2722}"/>
              </a:ext>
            </a:extLst>
          </p:cNvPr>
          <p:cNvCxnSpPr>
            <a:cxnSpLocks/>
            <a:stCxn id="23" idx="2"/>
          </p:cNvCxnSpPr>
          <p:nvPr/>
        </p:nvCxnSpPr>
        <p:spPr bwMode="auto">
          <a:xfrm flipV="1">
            <a:off x="4076892" y="2134109"/>
            <a:ext cx="3809808" cy="1990391"/>
          </a:xfrm>
          <a:prstGeom prst="straightConnector1">
            <a:avLst/>
          </a:prstGeom>
          <a:noFill/>
          <a:ln w="25400" cap="flat" cmpd="sng" algn="ctr">
            <a:solidFill>
              <a:srgbClr val="C0504D"/>
            </a:solidFill>
            <a:prstDash val="solid"/>
            <a:headEnd type="none" w="med" len="med"/>
            <a:tailEnd type="arrow" w="med" len="med"/>
          </a:ln>
          <a:effectLst>
            <a:outerShdw blurRad="40000" dist="20000" dir="5400000" rotWithShape="0">
              <a:srgbClr val="000000">
                <a:alpha val="38000"/>
              </a:srgbClr>
            </a:outerShdw>
          </a:effectLst>
        </p:spPr>
      </p:cxnSp>
      <p:cxnSp>
        <p:nvCxnSpPr>
          <p:cNvPr id="26" name="Connecteur droit avec flèche 25">
            <a:extLst>
              <a:ext uri="{FF2B5EF4-FFF2-40B4-BE49-F238E27FC236}">
                <a16:creationId xmlns:a16="http://schemas.microsoft.com/office/drawing/2014/main" id="{BE7491BA-2EB8-3F94-8335-1422D4B3F44A}"/>
              </a:ext>
            </a:extLst>
          </p:cNvPr>
          <p:cNvCxnSpPr>
            <a:cxnSpLocks/>
            <a:stCxn id="23" idx="2"/>
            <a:endCxn id="34" idx="1"/>
          </p:cNvCxnSpPr>
          <p:nvPr/>
        </p:nvCxnSpPr>
        <p:spPr bwMode="auto">
          <a:xfrm flipV="1">
            <a:off x="4076892" y="3265299"/>
            <a:ext cx="3809808" cy="859201"/>
          </a:xfrm>
          <a:prstGeom prst="straightConnector1">
            <a:avLst/>
          </a:prstGeom>
          <a:noFill/>
          <a:ln w="25400" cap="flat" cmpd="sng" algn="ctr">
            <a:solidFill>
              <a:srgbClr val="C0504D"/>
            </a:solidFill>
            <a:prstDash val="solid"/>
            <a:headEnd type="none" w="med" len="med"/>
            <a:tailEnd type="arrow" w="med" len="med"/>
          </a:ln>
          <a:effectLst>
            <a:outerShdw blurRad="40000" dist="20000" dir="5400000" rotWithShape="0">
              <a:srgbClr val="000000">
                <a:alpha val="38000"/>
              </a:srgbClr>
            </a:outerShdw>
          </a:effectLst>
        </p:spPr>
      </p:cxnSp>
      <p:sp>
        <p:nvSpPr>
          <p:cNvPr id="27" name="ZoneTexte 26">
            <a:extLst>
              <a:ext uri="{FF2B5EF4-FFF2-40B4-BE49-F238E27FC236}">
                <a16:creationId xmlns:a16="http://schemas.microsoft.com/office/drawing/2014/main" id="{CD9A99C0-429C-4669-A5FD-C8413B6DBA34}"/>
              </a:ext>
            </a:extLst>
          </p:cNvPr>
          <p:cNvSpPr txBox="1"/>
          <p:nvPr/>
        </p:nvSpPr>
        <p:spPr>
          <a:xfrm>
            <a:off x="463487" y="2080103"/>
            <a:ext cx="3854701" cy="612219"/>
          </a:xfrm>
          <a:prstGeom prst="rect">
            <a:avLst/>
          </a:prstGeom>
          <a:noFill/>
        </p:spPr>
        <p:txBody>
          <a:bodyPr wrap="square" rtlCol="0">
            <a:spAutoFit/>
          </a:bodyPr>
          <a:lstStyle/>
          <a:p>
            <a:pPr algn="ctr" eaLnBrk="1" fontAlgn="auto" hangingPunct="1">
              <a:spcBef>
                <a:spcPts val="0"/>
              </a:spcBef>
              <a:spcAft>
                <a:spcPts val="0"/>
              </a:spcAft>
              <a:buClr>
                <a:srgbClr val="008065"/>
              </a:buClr>
            </a:pPr>
            <a:r>
              <a:rPr lang="fr-CH" sz="1689" dirty="0">
                <a:solidFill>
                  <a:prstClr val="black"/>
                </a:solidFill>
                <a:latin typeface="Arial"/>
              </a:rPr>
              <a:t>L'identification des risques et opportunités est réalisée en équipe </a:t>
            </a:r>
            <a:endParaRPr lang="en-GB" sz="1689" dirty="0">
              <a:solidFill>
                <a:prstClr val="black"/>
              </a:solidFill>
              <a:latin typeface="Arial"/>
            </a:endParaRPr>
          </a:p>
        </p:txBody>
      </p:sp>
      <p:sp>
        <p:nvSpPr>
          <p:cNvPr id="28" name="ZoneTexte 27">
            <a:extLst>
              <a:ext uri="{FF2B5EF4-FFF2-40B4-BE49-F238E27FC236}">
                <a16:creationId xmlns:a16="http://schemas.microsoft.com/office/drawing/2014/main" id="{059ABF0E-9F7A-7C59-4356-CBD3BDFB5A91}"/>
              </a:ext>
            </a:extLst>
          </p:cNvPr>
          <p:cNvSpPr txBox="1"/>
          <p:nvPr/>
        </p:nvSpPr>
        <p:spPr>
          <a:xfrm>
            <a:off x="7998646" y="2230789"/>
            <a:ext cx="1686236" cy="352276"/>
          </a:xfrm>
          <a:prstGeom prst="rect">
            <a:avLst/>
          </a:prstGeom>
          <a:noFill/>
        </p:spPr>
        <p:txBody>
          <a:bodyPr wrap="square" rtlCol="0">
            <a:spAutoFit/>
          </a:bodyPr>
          <a:lstStyle/>
          <a:p>
            <a:pPr algn="just" eaLnBrk="1" fontAlgn="auto" hangingPunct="1">
              <a:spcBef>
                <a:spcPts val="0"/>
              </a:spcBef>
              <a:spcAft>
                <a:spcPts val="0"/>
              </a:spcAft>
              <a:buClr>
                <a:srgbClr val="008065"/>
              </a:buClr>
            </a:pPr>
            <a:r>
              <a:rPr lang="fr-CH" sz="1267" dirty="0">
                <a:solidFill>
                  <a:prstClr val="black"/>
                </a:solidFill>
                <a:latin typeface="Arial"/>
              </a:rPr>
              <a:t>Brainstorming</a:t>
            </a:r>
            <a:r>
              <a:rPr lang="fr-CH" sz="1689" dirty="0">
                <a:solidFill>
                  <a:prstClr val="black"/>
                </a:solidFill>
                <a:latin typeface="Arial"/>
              </a:rPr>
              <a:t> </a:t>
            </a:r>
            <a:endParaRPr lang="en-GB" sz="1689" dirty="0">
              <a:solidFill>
                <a:prstClr val="black"/>
              </a:solidFill>
              <a:latin typeface="Arial"/>
            </a:endParaRPr>
          </a:p>
        </p:txBody>
      </p:sp>
      <p:sp>
        <p:nvSpPr>
          <p:cNvPr id="29" name="ZoneTexte 28">
            <a:extLst>
              <a:ext uri="{FF2B5EF4-FFF2-40B4-BE49-F238E27FC236}">
                <a16:creationId xmlns:a16="http://schemas.microsoft.com/office/drawing/2014/main" id="{8CDD8A5B-1A0D-D541-F51B-1EF843C18DC7}"/>
              </a:ext>
            </a:extLst>
          </p:cNvPr>
          <p:cNvSpPr txBox="1"/>
          <p:nvPr/>
        </p:nvSpPr>
        <p:spPr>
          <a:xfrm>
            <a:off x="7627306" y="5207040"/>
            <a:ext cx="2236146" cy="287323"/>
          </a:xfrm>
          <a:prstGeom prst="rect">
            <a:avLst/>
          </a:prstGeom>
          <a:noFill/>
        </p:spPr>
        <p:txBody>
          <a:bodyPr wrap="square" rtlCol="0">
            <a:spAutoFit/>
          </a:bodyPr>
          <a:lstStyle/>
          <a:p>
            <a:pPr algn="just" eaLnBrk="1" fontAlgn="auto" hangingPunct="1">
              <a:spcBef>
                <a:spcPts val="0"/>
              </a:spcBef>
              <a:spcAft>
                <a:spcPts val="0"/>
              </a:spcAft>
              <a:buClr>
                <a:srgbClr val="008065"/>
              </a:buClr>
            </a:pPr>
            <a:r>
              <a:rPr lang="fr-CH" sz="1267" dirty="0">
                <a:solidFill>
                  <a:prstClr val="black"/>
                </a:solidFill>
                <a:latin typeface="Arial"/>
              </a:rPr>
              <a:t>Méthode par interviews </a:t>
            </a:r>
            <a:endParaRPr lang="en-GB" sz="1267" dirty="0">
              <a:solidFill>
                <a:prstClr val="black"/>
              </a:solidFill>
              <a:latin typeface="Arial"/>
            </a:endParaRPr>
          </a:p>
        </p:txBody>
      </p:sp>
      <p:sp>
        <p:nvSpPr>
          <p:cNvPr id="30" name="ZoneTexte 29">
            <a:extLst>
              <a:ext uri="{FF2B5EF4-FFF2-40B4-BE49-F238E27FC236}">
                <a16:creationId xmlns:a16="http://schemas.microsoft.com/office/drawing/2014/main" id="{68CC3A17-8008-B73D-E446-9CD3AF2415FB}"/>
              </a:ext>
            </a:extLst>
          </p:cNvPr>
          <p:cNvSpPr txBox="1"/>
          <p:nvPr/>
        </p:nvSpPr>
        <p:spPr>
          <a:xfrm rot="19922642">
            <a:off x="5134733" y="2552246"/>
            <a:ext cx="2607364" cy="352276"/>
          </a:xfrm>
          <a:prstGeom prst="rect">
            <a:avLst/>
          </a:prstGeom>
          <a:noFill/>
          <a:ln w="25400" cap="flat" cmpd="sng" algn="ctr">
            <a:noFill/>
            <a:prstDash val="solid"/>
          </a:ln>
          <a:effectLst/>
        </p:spPr>
        <p:txBody>
          <a:bodyPr wrap="square" rtlCol="0">
            <a:spAutoFit/>
          </a:bodyPr>
          <a:lstStyle/>
          <a:p>
            <a:pPr algn="just" defTabSz="965241" eaLnBrk="1" fontAlgn="auto" hangingPunct="1">
              <a:spcBef>
                <a:spcPts val="0"/>
              </a:spcBef>
              <a:spcAft>
                <a:spcPts val="0"/>
              </a:spcAft>
              <a:buClr>
                <a:srgbClr val="008065"/>
              </a:buClr>
              <a:defRPr/>
            </a:pPr>
            <a:r>
              <a:rPr lang="fr-CH" sz="1689" kern="0" dirty="0">
                <a:solidFill>
                  <a:prstClr val="black"/>
                </a:solidFill>
                <a:latin typeface="Arial"/>
              </a:rPr>
              <a:t>Méthode a minima</a:t>
            </a:r>
            <a:endParaRPr lang="en-GB" sz="1689" kern="0" dirty="0">
              <a:solidFill>
                <a:prstClr val="black"/>
              </a:solidFill>
              <a:latin typeface="Arial"/>
            </a:endParaRPr>
          </a:p>
        </p:txBody>
      </p:sp>
      <p:sp>
        <p:nvSpPr>
          <p:cNvPr id="31" name="ZoneTexte 30">
            <a:extLst>
              <a:ext uri="{FF2B5EF4-FFF2-40B4-BE49-F238E27FC236}">
                <a16:creationId xmlns:a16="http://schemas.microsoft.com/office/drawing/2014/main" id="{B2F8C5D8-04F0-00BD-3C12-C671EE8AAEC8}"/>
              </a:ext>
            </a:extLst>
          </p:cNvPr>
          <p:cNvSpPr txBox="1"/>
          <p:nvPr/>
        </p:nvSpPr>
        <p:spPr>
          <a:xfrm>
            <a:off x="5064954" y="3989977"/>
            <a:ext cx="2607364" cy="352276"/>
          </a:xfrm>
          <a:prstGeom prst="rect">
            <a:avLst/>
          </a:prstGeom>
          <a:noFill/>
        </p:spPr>
        <p:txBody>
          <a:bodyPr wrap="square" rtlCol="0">
            <a:spAutoFit/>
          </a:bodyPr>
          <a:lstStyle/>
          <a:p>
            <a:pPr algn="just" eaLnBrk="1" fontAlgn="auto" hangingPunct="1">
              <a:spcBef>
                <a:spcPts val="0"/>
              </a:spcBef>
              <a:spcAft>
                <a:spcPts val="0"/>
              </a:spcAft>
              <a:buClr>
                <a:srgbClr val="008065"/>
              </a:buClr>
            </a:pPr>
            <a:r>
              <a:rPr lang="fr-CH" sz="1689" dirty="0">
                <a:solidFill>
                  <a:prstClr val="black"/>
                </a:solidFill>
                <a:latin typeface="Arial"/>
              </a:rPr>
              <a:t>Autres méthodes</a:t>
            </a:r>
            <a:endParaRPr lang="en-GB" sz="1689" dirty="0">
              <a:solidFill>
                <a:prstClr val="black"/>
              </a:solidFill>
              <a:latin typeface="Arial"/>
            </a:endParaRPr>
          </a:p>
        </p:txBody>
      </p:sp>
      <p:sp>
        <p:nvSpPr>
          <p:cNvPr id="32" name="Flèche : droite 31">
            <a:extLst>
              <a:ext uri="{FF2B5EF4-FFF2-40B4-BE49-F238E27FC236}">
                <a16:creationId xmlns:a16="http://schemas.microsoft.com/office/drawing/2014/main" id="{85E1B8ED-DBA5-C539-0EEB-6CDD4229993B}"/>
              </a:ext>
            </a:extLst>
          </p:cNvPr>
          <p:cNvSpPr/>
          <p:nvPr/>
        </p:nvSpPr>
        <p:spPr bwMode="auto">
          <a:xfrm>
            <a:off x="463487" y="5926039"/>
            <a:ext cx="1088913" cy="538838"/>
          </a:xfrm>
          <a:prstGeom prst="rightArrow">
            <a:avLst/>
          </a:prstGeom>
          <a:solidFill>
            <a:srgbClr val="C0504D"/>
          </a:solidFill>
          <a:ln>
            <a:noFill/>
          </a:ln>
          <a:effectLst/>
        </p:spPr>
        <p:txBody>
          <a:bodyPr vert="horz" wrap="square" lIns="38000" tIns="48260" rIns="38000" bIns="48260" numCol="1" rtlCol="0" anchor="t" anchorCtr="0" compatLnSpc="1">
            <a:prstTxWarp prst="textNoShape">
              <a:avLst/>
            </a:prstTxWarp>
          </a:bodyPr>
          <a:lstStyle/>
          <a:p>
            <a:pPr defTabSz="670306" eaLnBrk="1" fontAlgn="auto" hangingPunct="1">
              <a:spcBef>
                <a:spcPts val="0"/>
              </a:spcBef>
              <a:spcAft>
                <a:spcPts val="0"/>
              </a:spcAft>
              <a:buClr>
                <a:srgbClr val="FF6600"/>
              </a:buClr>
              <a:buFont typeface="Wingdings" panose="05000000000000000000" pitchFamily="2" charset="2"/>
              <a:buChar char="§"/>
              <a:defRPr/>
            </a:pPr>
            <a:endParaRPr lang="en-GB" sz="844" kern="0" dirty="0">
              <a:solidFill>
                <a:prstClr val="black"/>
              </a:solidFill>
              <a:latin typeface="Arial Narrow" panose="020B0506020202030204" pitchFamily="34" charset="0"/>
            </a:endParaRPr>
          </a:p>
        </p:txBody>
      </p:sp>
      <p:sp>
        <p:nvSpPr>
          <p:cNvPr id="33" name="ZoneTexte 32">
            <a:extLst>
              <a:ext uri="{FF2B5EF4-FFF2-40B4-BE49-F238E27FC236}">
                <a16:creationId xmlns:a16="http://schemas.microsoft.com/office/drawing/2014/main" id="{8700EEF4-5D72-FBC7-57DF-C20931A585A0}"/>
              </a:ext>
            </a:extLst>
          </p:cNvPr>
          <p:cNvSpPr txBox="1"/>
          <p:nvPr/>
        </p:nvSpPr>
        <p:spPr>
          <a:xfrm>
            <a:off x="7438274" y="3888015"/>
            <a:ext cx="2425178" cy="287323"/>
          </a:xfrm>
          <a:prstGeom prst="rect">
            <a:avLst/>
          </a:prstGeom>
          <a:noFill/>
        </p:spPr>
        <p:txBody>
          <a:bodyPr wrap="square" rtlCol="0">
            <a:spAutoFit/>
          </a:bodyPr>
          <a:lstStyle/>
          <a:p>
            <a:pPr algn="just" eaLnBrk="1" fontAlgn="auto" hangingPunct="1">
              <a:spcBef>
                <a:spcPts val="0"/>
              </a:spcBef>
              <a:spcAft>
                <a:spcPts val="0"/>
              </a:spcAft>
              <a:buClr>
                <a:srgbClr val="008065"/>
              </a:buClr>
            </a:pPr>
            <a:r>
              <a:rPr lang="fr-CH" sz="1267" dirty="0">
                <a:solidFill>
                  <a:prstClr val="black"/>
                </a:solidFill>
                <a:latin typeface="Arial"/>
              </a:rPr>
              <a:t>Analyse des process du projet</a:t>
            </a:r>
            <a:endParaRPr lang="en-GB" sz="1267" dirty="0">
              <a:solidFill>
                <a:prstClr val="black"/>
              </a:solidFill>
              <a:latin typeface="Arial"/>
            </a:endParaRPr>
          </a:p>
        </p:txBody>
      </p:sp>
      <p:pic>
        <p:nvPicPr>
          <p:cNvPr id="34" name="Picture 4" descr="Afficher l’image source">
            <a:extLst>
              <a:ext uri="{FF2B5EF4-FFF2-40B4-BE49-F238E27FC236}">
                <a16:creationId xmlns:a16="http://schemas.microsoft.com/office/drawing/2014/main" id="{1A199542-54D9-D9DD-76DD-4366D6EA50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6701" y="2692176"/>
            <a:ext cx="1528327" cy="1146246"/>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Connecteur droit avec flèche 34">
            <a:extLst>
              <a:ext uri="{FF2B5EF4-FFF2-40B4-BE49-F238E27FC236}">
                <a16:creationId xmlns:a16="http://schemas.microsoft.com/office/drawing/2014/main" id="{0183D63A-61A8-36E4-FBEA-78827535A17D}"/>
              </a:ext>
            </a:extLst>
          </p:cNvPr>
          <p:cNvCxnSpPr>
            <a:cxnSpLocks/>
          </p:cNvCxnSpPr>
          <p:nvPr/>
        </p:nvCxnSpPr>
        <p:spPr bwMode="auto">
          <a:xfrm>
            <a:off x="4122385" y="4125981"/>
            <a:ext cx="3872763" cy="677137"/>
          </a:xfrm>
          <a:prstGeom prst="straightConnector1">
            <a:avLst/>
          </a:prstGeom>
          <a:noFill/>
          <a:ln w="25400" cap="flat" cmpd="sng" algn="ctr">
            <a:solidFill>
              <a:srgbClr val="C0504D"/>
            </a:solidFill>
            <a:prstDash val="solid"/>
            <a:headEnd type="none" w="med" len="med"/>
            <a:tailEnd type="arrow" w="med" len="me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8447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22" presetClass="entr" presetSubtype="8"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par>
                                <p:cTn id="34" presetID="22" presetClass="entr" presetSubtype="8"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par>
                                <p:cTn id="41" presetID="22" presetClass="entr" presetSubtype="8"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1">
                                            <p:bg/>
                                          </p:spTgt>
                                        </p:tgtEl>
                                        <p:attrNameLst>
                                          <p:attrName>style.visibility</p:attrName>
                                        </p:attrNameLst>
                                      </p:cBhvr>
                                      <p:to>
                                        <p:strVal val="visible"/>
                                      </p:to>
                                    </p:set>
                                    <p:animEffect transition="in" filter="wipe(left)">
                                      <p:cBhvr>
                                        <p:cTn id="57" dur="500"/>
                                        <p:tgtEl>
                                          <p:spTgt spid="21">
                                            <p:bg/>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wipe(left)">
                                      <p:cBhvr>
                                        <p:cTn id="61" dur="500"/>
                                        <p:tgtEl>
                                          <p:spTgt spid="2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1">
                                            <p:txEl>
                                              <p:pRg st="1" end="1"/>
                                            </p:txEl>
                                          </p:spTgt>
                                        </p:tgtEl>
                                        <p:attrNameLst>
                                          <p:attrName>style.visibility</p:attrName>
                                        </p:attrNameLst>
                                      </p:cBhvr>
                                      <p:to>
                                        <p:strVal val="visible"/>
                                      </p:to>
                                    </p:set>
                                    <p:animEffect transition="in" filter="wipe(left)">
                                      <p:cBhvr>
                                        <p:cTn id="66" dur="500"/>
                                        <p:tgtEl>
                                          <p:spTgt spid="21">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1">
                                            <p:txEl>
                                              <p:pRg st="2" end="2"/>
                                            </p:txEl>
                                          </p:spTgt>
                                        </p:tgtEl>
                                        <p:attrNameLst>
                                          <p:attrName>style.visibility</p:attrName>
                                        </p:attrNameLst>
                                      </p:cBhvr>
                                      <p:to>
                                        <p:strVal val="visible"/>
                                      </p:to>
                                    </p:set>
                                    <p:animEffect transition="in" filter="wipe(left)">
                                      <p:cBhvr>
                                        <p:cTn id="71"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nimBg="1"/>
      <p:bldP spid="23" grpId="0" animBg="1"/>
      <p:bldP spid="27" grpId="0"/>
      <p:bldP spid="28" grpId="0"/>
      <p:bldP spid="29" grpId="0"/>
      <p:bldP spid="30" grpId="0"/>
      <p:bldP spid="31" grpId="0"/>
      <p:bldP spid="32" grpId="0" animBg="1"/>
      <p:bldP spid="3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25597A8-3DB7-F391-EB7C-039D9DAC8951}"/>
              </a:ext>
            </a:extLst>
          </p:cNvPr>
          <p:cNvSpPr txBox="1">
            <a:spLocks/>
          </p:cNvSpPr>
          <p:nvPr/>
        </p:nvSpPr>
        <p:spPr>
          <a:xfrm>
            <a:off x="-1935265" y="1528409"/>
            <a:ext cx="8518295" cy="1072089"/>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endParaRPr lang="fr-FR" sz="3167" kern="0" dirty="0"/>
          </a:p>
        </p:txBody>
      </p:sp>
      <p:sp>
        <p:nvSpPr>
          <p:cNvPr id="54" name="Titre 3">
            <a:extLst>
              <a:ext uri="{FF2B5EF4-FFF2-40B4-BE49-F238E27FC236}">
                <a16:creationId xmlns:a16="http://schemas.microsoft.com/office/drawing/2014/main" id="{21D4A3D4-AD43-F1AF-20FF-7D08A7D71774}"/>
              </a:ext>
            </a:extLst>
          </p:cNvPr>
          <p:cNvSpPr txBox="1">
            <a:spLocks/>
          </p:cNvSpPr>
          <p:nvPr/>
        </p:nvSpPr>
        <p:spPr>
          <a:xfrm>
            <a:off x="1366480" y="962748"/>
            <a:ext cx="8033014" cy="549243"/>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r>
              <a:rPr lang="fr-CH" sz="3167" kern="0" dirty="0">
                <a:latin typeface="Arial" panose="020B0604020202020204" pitchFamily="34" charset="0"/>
                <a:cs typeface="Arial" panose="020B0604020202020204" pitchFamily="34" charset="0"/>
              </a:rPr>
              <a:t>Étapes de la méthode </a:t>
            </a:r>
            <a:endParaRPr lang="fr-FR" sz="3167" kern="0" dirty="0">
              <a:latin typeface="Arial" panose="020B0604020202020204" pitchFamily="34" charset="0"/>
              <a:cs typeface="Arial" panose="020B0604020202020204" pitchFamily="34" charset="0"/>
            </a:endParaRPr>
          </a:p>
        </p:txBody>
      </p:sp>
      <p:grpSp>
        <p:nvGrpSpPr>
          <p:cNvPr id="55" name="Groupe 54">
            <a:extLst>
              <a:ext uri="{FF2B5EF4-FFF2-40B4-BE49-F238E27FC236}">
                <a16:creationId xmlns:a16="http://schemas.microsoft.com/office/drawing/2014/main" id="{8FDB0003-CD78-CA0F-FF1C-59A292EC40FC}"/>
              </a:ext>
            </a:extLst>
          </p:cNvPr>
          <p:cNvGrpSpPr/>
          <p:nvPr/>
        </p:nvGrpSpPr>
        <p:grpSpPr>
          <a:xfrm>
            <a:off x="434397" y="2362913"/>
            <a:ext cx="9234338" cy="677301"/>
            <a:chOff x="291218" y="1641771"/>
            <a:chExt cx="8748320" cy="641653"/>
          </a:xfrm>
        </p:grpSpPr>
        <p:sp>
          <p:nvSpPr>
            <p:cNvPr id="56" name="ZoneTexte 55">
              <a:extLst>
                <a:ext uri="{FF2B5EF4-FFF2-40B4-BE49-F238E27FC236}">
                  <a16:creationId xmlns:a16="http://schemas.microsoft.com/office/drawing/2014/main" id="{D7FA4768-4AFB-AC0E-6A49-8CDBF614FB65}"/>
                </a:ext>
              </a:extLst>
            </p:cNvPr>
            <p:cNvSpPr txBox="1"/>
            <p:nvPr/>
          </p:nvSpPr>
          <p:spPr>
            <a:xfrm>
              <a:off x="2175475" y="1641771"/>
              <a:ext cx="6864063" cy="641653"/>
            </a:xfrm>
            <a:prstGeom prst="rect">
              <a:avLst/>
            </a:prstGeom>
            <a:noFill/>
          </p:spPr>
          <p:txBody>
            <a:bodyPr wrap="square" rtlCol="0">
              <a:spAutoFit/>
            </a:bodyPr>
            <a:lstStyle/>
            <a:p>
              <a:pPr marL="301631" indent="-301631" algn="just">
                <a:buClr>
                  <a:srgbClr val="E60005"/>
                </a:buClr>
                <a:buFont typeface="Arial" panose="020B0604020202020204" pitchFamily="34" charset="0"/>
                <a:buChar char="•"/>
              </a:pPr>
              <a:r>
                <a:rPr lang="fr-CH" sz="1267" dirty="0">
                  <a:latin typeface="+mj-lt"/>
                </a:rPr>
                <a:t>Utiliser des méthodes de créativité en groupe, pour faire émerger des risques/opportunités </a:t>
              </a:r>
            </a:p>
            <a:p>
              <a:pPr marL="301631" indent="-301631">
                <a:buClr>
                  <a:srgbClr val="E60005"/>
                </a:buClr>
                <a:buFont typeface="Arial" panose="020B0604020202020204" pitchFamily="34" charset="0"/>
                <a:buChar char="•"/>
              </a:pPr>
              <a:r>
                <a:rPr lang="fr-CH" sz="1267" dirty="0">
                  <a:latin typeface="+mj-lt"/>
                </a:rPr>
                <a:t>Faire attention à rester dans le cadre du projet et à ne pas chercher l'exhaustivité</a:t>
              </a:r>
            </a:p>
            <a:p>
              <a:pPr marL="301631" indent="-301631" algn="just">
                <a:buClr>
                  <a:srgbClr val="E60005"/>
                </a:buClr>
                <a:buFont typeface="Arial" panose="020B0604020202020204" pitchFamily="34" charset="0"/>
                <a:buChar char="•"/>
              </a:pPr>
              <a:r>
                <a:rPr lang="fr-CH" sz="1267" dirty="0">
                  <a:latin typeface="+mj-lt"/>
                </a:rPr>
                <a:t>Catégoriser les risques/opportunités (R/O) selon les familles proposées dans la directive </a:t>
              </a:r>
              <a:endParaRPr lang="en-GB" sz="1267" dirty="0">
                <a:latin typeface="+mj-lt"/>
              </a:endParaRPr>
            </a:p>
          </p:txBody>
        </p:sp>
        <p:sp>
          <p:nvSpPr>
            <p:cNvPr id="57" name="Rectangle : coins arrondis 56">
              <a:extLst>
                <a:ext uri="{FF2B5EF4-FFF2-40B4-BE49-F238E27FC236}">
                  <a16:creationId xmlns:a16="http://schemas.microsoft.com/office/drawing/2014/main" id="{6125D038-43B2-8DA3-8E55-A454B11B58F3}"/>
                </a:ext>
              </a:extLst>
            </p:cNvPr>
            <p:cNvSpPr/>
            <p:nvPr/>
          </p:nvSpPr>
          <p:spPr bwMode="auto">
            <a:xfrm>
              <a:off x="291218" y="1725183"/>
              <a:ext cx="1453019" cy="479507"/>
            </a:xfrm>
            <a:prstGeom prst="roundRect">
              <a:avLst/>
            </a:prstGeom>
            <a:noFill/>
            <a:ln>
              <a:solidFill>
                <a:srgbClr val="E6000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8000" tIns="48260" rIns="38000" bIns="48260" numCol="1" rtlCol="0" anchor="ctr" anchorCtr="0" compatLnSpc="1">
              <a:prstTxWarp prst="textNoShape">
                <a:avLst/>
              </a:prstTxWarp>
            </a:bodyPr>
            <a:lstStyle/>
            <a:p>
              <a:pPr algn="ctr" defTabSz="670289">
                <a:buClr>
                  <a:srgbClr val="FF6600"/>
                </a:buClr>
              </a:pPr>
              <a:r>
                <a:rPr lang="fr-CH" sz="950" dirty="0">
                  <a:solidFill>
                    <a:schemeClr val="tx1"/>
                  </a:solidFill>
                  <a:latin typeface="Arial Narrow" panose="020B0506020202030204" pitchFamily="34" charset="0"/>
                </a:rPr>
                <a:t>Étape 2</a:t>
              </a:r>
            </a:p>
            <a:p>
              <a:pPr algn="ctr" defTabSz="670289">
                <a:buClr>
                  <a:srgbClr val="FF6600"/>
                </a:buClr>
              </a:pPr>
              <a:r>
                <a:rPr lang="fr-CH" sz="950" dirty="0">
                  <a:solidFill>
                    <a:schemeClr val="tx1"/>
                  </a:solidFill>
                  <a:latin typeface="Arial Narrow" panose="020B0506020202030204" pitchFamily="34" charset="0"/>
                </a:rPr>
                <a:t>Identification</a:t>
              </a:r>
              <a:endParaRPr lang="en-GB" sz="950" dirty="0">
                <a:solidFill>
                  <a:schemeClr val="tx1"/>
                </a:solidFill>
                <a:latin typeface="Arial Narrow" panose="020B0506020202030204" pitchFamily="34" charset="0"/>
              </a:endParaRPr>
            </a:p>
          </p:txBody>
        </p:sp>
        <p:cxnSp>
          <p:nvCxnSpPr>
            <p:cNvPr id="58" name="Connecteur droit avec flèche 57">
              <a:extLst>
                <a:ext uri="{FF2B5EF4-FFF2-40B4-BE49-F238E27FC236}">
                  <a16:creationId xmlns:a16="http://schemas.microsoft.com/office/drawing/2014/main" id="{22719D00-ECE1-6A90-7D0D-1C972BC67EB6}"/>
                </a:ext>
              </a:extLst>
            </p:cNvPr>
            <p:cNvCxnSpPr>
              <a:cxnSpLocks/>
            </p:cNvCxnSpPr>
            <p:nvPr/>
          </p:nvCxnSpPr>
          <p:spPr bwMode="auto">
            <a:xfrm flipV="1">
              <a:off x="1744237" y="1964936"/>
              <a:ext cx="484989" cy="4304"/>
            </a:xfrm>
            <a:prstGeom prst="straightConnector1">
              <a:avLst/>
            </a:prstGeom>
            <a:ln w="9525" cap="flat" cmpd="sng" algn="ctr">
              <a:solidFill>
                <a:srgbClr val="E6000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59" name="Groupe 58">
            <a:extLst>
              <a:ext uri="{FF2B5EF4-FFF2-40B4-BE49-F238E27FC236}">
                <a16:creationId xmlns:a16="http://schemas.microsoft.com/office/drawing/2014/main" id="{37B39F58-2F90-F76B-30B6-F7C26CE35CF5}"/>
              </a:ext>
            </a:extLst>
          </p:cNvPr>
          <p:cNvGrpSpPr/>
          <p:nvPr/>
        </p:nvGrpSpPr>
        <p:grpSpPr>
          <a:xfrm>
            <a:off x="432252" y="3183986"/>
            <a:ext cx="9236483" cy="499061"/>
            <a:chOff x="289186" y="2449275"/>
            <a:chExt cx="8750352" cy="472795"/>
          </a:xfrm>
        </p:grpSpPr>
        <p:sp>
          <p:nvSpPr>
            <p:cNvPr id="60" name="Rectangle : coins arrondis 59">
              <a:extLst>
                <a:ext uri="{FF2B5EF4-FFF2-40B4-BE49-F238E27FC236}">
                  <a16:creationId xmlns:a16="http://schemas.microsoft.com/office/drawing/2014/main" id="{C43ABDCB-75FB-8AA6-0B01-D0AFCAB4B30D}"/>
                </a:ext>
              </a:extLst>
            </p:cNvPr>
            <p:cNvSpPr/>
            <p:nvPr/>
          </p:nvSpPr>
          <p:spPr bwMode="auto">
            <a:xfrm>
              <a:off x="289186" y="2449275"/>
              <a:ext cx="1439465" cy="472795"/>
            </a:xfrm>
            <a:prstGeom prst="roundRect">
              <a:avLst/>
            </a:prstGeom>
            <a:noFill/>
            <a:ln>
              <a:solidFill>
                <a:srgbClr val="E6000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8000" tIns="48260" rIns="38000" bIns="48260" numCol="1" rtlCol="0" anchor="ctr" anchorCtr="0" compatLnSpc="1">
              <a:prstTxWarp prst="textNoShape">
                <a:avLst/>
              </a:prstTxWarp>
            </a:bodyPr>
            <a:lstStyle/>
            <a:p>
              <a:pPr algn="ctr" defTabSz="670289">
                <a:buClr>
                  <a:srgbClr val="FF6600"/>
                </a:buClr>
              </a:pPr>
              <a:r>
                <a:rPr lang="fr-CH" sz="950" dirty="0">
                  <a:solidFill>
                    <a:schemeClr val="tx1"/>
                  </a:solidFill>
                  <a:latin typeface="Arial Narrow" panose="020B0506020202030204" pitchFamily="34" charset="0"/>
                </a:rPr>
                <a:t>Étape 3 :</a:t>
              </a:r>
            </a:p>
            <a:p>
              <a:pPr algn="ctr" defTabSz="670289">
                <a:buClr>
                  <a:srgbClr val="FF6600"/>
                </a:buClr>
              </a:pPr>
              <a:r>
                <a:rPr lang="fr-CH" sz="950" dirty="0">
                  <a:solidFill>
                    <a:schemeClr val="tx1"/>
                  </a:solidFill>
                  <a:latin typeface="Arial Narrow" panose="020B0506020202030204" pitchFamily="34" charset="0"/>
                </a:rPr>
                <a:t>Estimation</a:t>
              </a:r>
              <a:endParaRPr lang="en-GB" sz="950" dirty="0">
                <a:solidFill>
                  <a:schemeClr val="tx1"/>
                </a:solidFill>
                <a:latin typeface="Arial Narrow" panose="020B0506020202030204" pitchFamily="34" charset="0"/>
              </a:endParaRPr>
            </a:p>
          </p:txBody>
        </p:sp>
        <p:cxnSp>
          <p:nvCxnSpPr>
            <p:cNvPr id="61" name="Connecteur droit avec flèche 60">
              <a:extLst>
                <a:ext uri="{FF2B5EF4-FFF2-40B4-BE49-F238E27FC236}">
                  <a16:creationId xmlns:a16="http://schemas.microsoft.com/office/drawing/2014/main" id="{B4B422FF-274E-208B-86FE-8607D424FF96}"/>
                </a:ext>
              </a:extLst>
            </p:cNvPr>
            <p:cNvCxnSpPr>
              <a:cxnSpLocks/>
            </p:cNvCxnSpPr>
            <p:nvPr/>
          </p:nvCxnSpPr>
          <p:spPr bwMode="auto">
            <a:xfrm>
              <a:off x="1728651" y="2685672"/>
              <a:ext cx="488049" cy="8636"/>
            </a:xfrm>
            <a:prstGeom prst="straightConnector1">
              <a:avLst/>
            </a:prstGeom>
            <a:ln w="9525" cap="flat" cmpd="sng" algn="ctr">
              <a:solidFill>
                <a:srgbClr val="E6000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2" name="ZoneTexte 61">
              <a:extLst>
                <a:ext uri="{FF2B5EF4-FFF2-40B4-BE49-F238E27FC236}">
                  <a16:creationId xmlns:a16="http://schemas.microsoft.com/office/drawing/2014/main" id="{4E6E2C1D-CC0F-4BD8-8C55-DC8E20F7E601}"/>
                </a:ext>
              </a:extLst>
            </p:cNvPr>
            <p:cNvSpPr txBox="1"/>
            <p:nvPr/>
          </p:nvSpPr>
          <p:spPr>
            <a:xfrm>
              <a:off x="2175475" y="2454840"/>
              <a:ext cx="6864063" cy="456927"/>
            </a:xfrm>
            <a:prstGeom prst="rect">
              <a:avLst/>
            </a:prstGeom>
            <a:noFill/>
          </p:spPr>
          <p:txBody>
            <a:bodyPr wrap="square" rtlCol="0">
              <a:spAutoFit/>
            </a:bodyPr>
            <a:lstStyle/>
            <a:p>
              <a:pPr marL="301631" indent="-301631">
                <a:buClr>
                  <a:srgbClr val="E60005"/>
                </a:buClr>
                <a:buFont typeface="Arial" panose="020B0604020202020204" pitchFamily="34" charset="0"/>
                <a:buChar char="•"/>
              </a:pPr>
              <a:r>
                <a:rPr lang="fr-CH" sz="1267" dirty="0">
                  <a:latin typeface="+mj-lt"/>
                </a:rPr>
                <a:t>Déterminer la probabilité d'occurrence des R/O avec les échelles de cotation données</a:t>
              </a:r>
            </a:p>
            <a:p>
              <a:pPr marL="301631" indent="-301631" algn="just">
                <a:buClr>
                  <a:srgbClr val="E60005"/>
                </a:buClr>
                <a:buFont typeface="Arial" panose="020B0604020202020204" pitchFamily="34" charset="0"/>
                <a:buChar char="•"/>
              </a:pPr>
              <a:r>
                <a:rPr lang="fr-CH" sz="1267" dirty="0">
                  <a:latin typeface="+mj-lt"/>
                </a:rPr>
                <a:t>Déterminer le préjudice ou la profitabilité des R/O avec les échelles de cotation données</a:t>
              </a:r>
            </a:p>
          </p:txBody>
        </p:sp>
      </p:grpSp>
      <p:grpSp>
        <p:nvGrpSpPr>
          <p:cNvPr id="63" name="Groupe 62">
            <a:extLst>
              <a:ext uri="{FF2B5EF4-FFF2-40B4-BE49-F238E27FC236}">
                <a16:creationId xmlns:a16="http://schemas.microsoft.com/office/drawing/2014/main" id="{01C61271-BA67-6125-7023-F1CE275EC37F}"/>
              </a:ext>
            </a:extLst>
          </p:cNvPr>
          <p:cNvGrpSpPr/>
          <p:nvPr/>
        </p:nvGrpSpPr>
        <p:grpSpPr>
          <a:xfrm>
            <a:off x="454479" y="3821884"/>
            <a:ext cx="9200553" cy="590650"/>
            <a:chOff x="310243" y="2993663"/>
            <a:chExt cx="8716313" cy="559563"/>
          </a:xfrm>
        </p:grpSpPr>
        <p:sp>
          <p:nvSpPr>
            <p:cNvPr id="64" name="Rectangle : coins arrondis 63">
              <a:extLst>
                <a:ext uri="{FF2B5EF4-FFF2-40B4-BE49-F238E27FC236}">
                  <a16:creationId xmlns:a16="http://schemas.microsoft.com/office/drawing/2014/main" id="{442C3498-C375-6E96-6DF5-FEB692E62D1C}"/>
                </a:ext>
              </a:extLst>
            </p:cNvPr>
            <p:cNvSpPr/>
            <p:nvPr/>
          </p:nvSpPr>
          <p:spPr bwMode="auto">
            <a:xfrm>
              <a:off x="310243" y="3080431"/>
              <a:ext cx="1439465" cy="472795"/>
            </a:xfrm>
            <a:prstGeom prst="roundRect">
              <a:avLst/>
            </a:prstGeom>
            <a:noFill/>
            <a:ln>
              <a:solidFill>
                <a:srgbClr val="E6000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8000" tIns="48260" rIns="38000" bIns="48260" numCol="1" rtlCol="0" anchor="ctr" anchorCtr="0" compatLnSpc="1">
              <a:prstTxWarp prst="textNoShape">
                <a:avLst/>
              </a:prstTxWarp>
            </a:bodyPr>
            <a:lstStyle/>
            <a:p>
              <a:pPr algn="ctr" defTabSz="670289">
                <a:buClr>
                  <a:srgbClr val="FF6600"/>
                </a:buClr>
              </a:pPr>
              <a:r>
                <a:rPr lang="fr-CH" sz="950" dirty="0">
                  <a:solidFill>
                    <a:schemeClr val="tx1"/>
                  </a:solidFill>
                  <a:latin typeface="Arial Narrow" panose="020B0506020202030204" pitchFamily="34" charset="0"/>
                </a:rPr>
                <a:t>Étape 4 :</a:t>
              </a:r>
            </a:p>
            <a:p>
              <a:pPr algn="ctr" defTabSz="670289">
                <a:buClr>
                  <a:srgbClr val="FF6600"/>
                </a:buClr>
              </a:pPr>
              <a:r>
                <a:rPr lang="fr-CH" sz="950" dirty="0">
                  <a:solidFill>
                    <a:schemeClr val="tx1"/>
                  </a:solidFill>
                  <a:latin typeface="Arial Narrow" panose="020B0506020202030204" pitchFamily="34" charset="0"/>
                </a:rPr>
                <a:t>Appréciation</a:t>
              </a:r>
              <a:endParaRPr lang="en-GB" sz="950" dirty="0">
                <a:solidFill>
                  <a:schemeClr val="tx1"/>
                </a:solidFill>
                <a:latin typeface="Arial Narrow" panose="020B0506020202030204" pitchFamily="34" charset="0"/>
              </a:endParaRPr>
            </a:p>
          </p:txBody>
        </p:sp>
        <p:cxnSp>
          <p:nvCxnSpPr>
            <p:cNvPr id="65" name="Connecteur droit avec flèche 64">
              <a:extLst>
                <a:ext uri="{FF2B5EF4-FFF2-40B4-BE49-F238E27FC236}">
                  <a16:creationId xmlns:a16="http://schemas.microsoft.com/office/drawing/2014/main" id="{E924D568-AD89-282E-446B-FC441613FC0E}"/>
                </a:ext>
              </a:extLst>
            </p:cNvPr>
            <p:cNvCxnSpPr>
              <a:cxnSpLocks/>
            </p:cNvCxnSpPr>
            <p:nvPr/>
          </p:nvCxnSpPr>
          <p:spPr bwMode="auto">
            <a:xfrm>
              <a:off x="1744237" y="3316828"/>
              <a:ext cx="466993" cy="0"/>
            </a:xfrm>
            <a:prstGeom prst="straightConnector1">
              <a:avLst/>
            </a:prstGeom>
            <a:ln w="9525" cap="flat" cmpd="sng" algn="ctr">
              <a:solidFill>
                <a:srgbClr val="E6000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6" name="ZoneTexte 65">
              <a:extLst>
                <a:ext uri="{FF2B5EF4-FFF2-40B4-BE49-F238E27FC236}">
                  <a16:creationId xmlns:a16="http://schemas.microsoft.com/office/drawing/2014/main" id="{F9ED23C5-A9F3-452B-1F98-EDAD66EA2DAE}"/>
                </a:ext>
              </a:extLst>
            </p:cNvPr>
            <p:cNvSpPr txBox="1"/>
            <p:nvPr/>
          </p:nvSpPr>
          <p:spPr>
            <a:xfrm>
              <a:off x="2175473" y="2993663"/>
              <a:ext cx="6851083" cy="456927"/>
            </a:xfrm>
            <a:prstGeom prst="rect">
              <a:avLst/>
            </a:prstGeom>
            <a:noFill/>
          </p:spPr>
          <p:txBody>
            <a:bodyPr wrap="square" rtlCol="0">
              <a:spAutoFit/>
            </a:bodyPr>
            <a:lstStyle/>
            <a:p>
              <a:pPr marL="301631" indent="-301631">
                <a:buClr>
                  <a:srgbClr val="E60005"/>
                </a:buClr>
                <a:buFont typeface="Arial" panose="020B0604020202020204" pitchFamily="34" charset="0"/>
                <a:buChar char="•"/>
              </a:pPr>
              <a:r>
                <a:rPr lang="fr-CH" sz="1267" dirty="0">
                  <a:latin typeface="+mj-lt"/>
                </a:rPr>
                <a:t>Déterminer le caractère majeur, mineur ou intermédiaire des R/O (effectué automatiquement par l'outil)</a:t>
              </a:r>
            </a:p>
            <a:p>
              <a:pPr marL="301631" indent="-301631" algn="just">
                <a:buClr>
                  <a:srgbClr val="E60005"/>
                </a:buClr>
                <a:buFont typeface="Arial" panose="020B0604020202020204" pitchFamily="34" charset="0"/>
                <a:buChar char="•"/>
              </a:pPr>
              <a:r>
                <a:rPr lang="fr-CH" sz="1267" dirty="0">
                  <a:latin typeface="+mj-lt"/>
                </a:rPr>
                <a:t>Déterminer s'il faut prendre des mesures ou non selon l'appréciation des R/O</a:t>
              </a:r>
            </a:p>
          </p:txBody>
        </p:sp>
      </p:grpSp>
      <p:grpSp>
        <p:nvGrpSpPr>
          <p:cNvPr id="67" name="Groupe 66">
            <a:extLst>
              <a:ext uri="{FF2B5EF4-FFF2-40B4-BE49-F238E27FC236}">
                <a16:creationId xmlns:a16="http://schemas.microsoft.com/office/drawing/2014/main" id="{F1D88300-8AAF-61E5-C516-8306316E5F1D}"/>
              </a:ext>
            </a:extLst>
          </p:cNvPr>
          <p:cNvGrpSpPr/>
          <p:nvPr/>
        </p:nvGrpSpPr>
        <p:grpSpPr>
          <a:xfrm>
            <a:off x="422705" y="1725015"/>
            <a:ext cx="9232326" cy="499061"/>
            <a:chOff x="280142" y="989126"/>
            <a:chExt cx="8746414" cy="472795"/>
          </a:xfrm>
        </p:grpSpPr>
        <p:sp>
          <p:nvSpPr>
            <p:cNvPr id="68" name="ZoneTexte 67">
              <a:extLst>
                <a:ext uri="{FF2B5EF4-FFF2-40B4-BE49-F238E27FC236}">
                  <a16:creationId xmlns:a16="http://schemas.microsoft.com/office/drawing/2014/main" id="{65D38342-9ED1-A61E-11FC-AF546AF0532E}"/>
                </a:ext>
              </a:extLst>
            </p:cNvPr>
            <p:cNvSpPr txBox="1"/>
            <p:nvPr/>
          </p:nvSpPr>
          <p:spPr>
            <a:xfrm>
              <a:off x="2175473" y="994691"/>
              <a:ext cx="6851083" cy="456927"/>
            </a:xfrm>
            <a:prstGeom prst="rect">
              <a:avLst/>
            </a:prstGeom>
            <a:noFill/>
          </p:spPr>
          <p:txBody>
            <a:bodyPr wrap="square" rtlCol="0">
              <a:spAutoFit/>
            </a:bodyPr>
            <a:lstStyle/>
            <a:p>
              <a:pPr marL="301631" indent="-301631" algn="just">
                <a:buClr>
                  <a:srgbClr val="E60005"/>
                </a:buClr>
                <a:buFont typeface="Arial" panose="020B0604020202020204" pitchFamily="34" charset="0"/>
                <a:buChar char="•"/>
              </a:pPr>
              <a:r>
                <a:rPr lang="fr-CH" sz="1267" dirty="0">
                  <a:latin typeface="+mj-lt"/>
                </a:rPr>
                <a:t>Poser le cadre de l'étude</a:t>
              </a:r>
            </a:p>
            <a:p>
              <a:pPr marL="301631" indent="-301631">
                <a:buClr>
                  <a:srgbClr val="E60005"/>
                </a:buClr>
                <a:buFont typeface="Arial" panose="020B0604020202020204" pitchFamily="34" charset="0"/>
                <a:buChar char="•"/>
              </a:pPr>
              <a:r>
                <a:rPr lang="fr-CH" sz="1267" dirty="0">
                  <a:latin typeface="+mj-lt"/>
                </a:rPr>
                <a:t>Définir le budget, les délais et toute information pouvant être utile</a:t>
              </a:r>
              <a:endParaRPr lang="en-GB" sz="1267" dirty="0">
                <a:latin typeface="+mj-lt"/>
              </a:endParaRPr>
            </a:p>
          </p:txBody>
        </p:sp>
        <p:sp>
          <p:nvSpPr>
            <p:cNvPr id="69" name="Rectangle : coins arrondis 68">
              <a:extLst>
                <a:ext uri="{FF2B5EF4-FFF2-40B4-BE49-F238E27FC236}">
                  <a16:creationId xmlns:a16="http://schemas.microsoft.com/office/drawing/2014/main" id="{1A2CF9BA-CD5E-ECDE-7DCD-FE6B952A56FC}"/>
                </a:ext>
              </a:extLst>
            </p:cNvPr>
            <p:cNvSpPr/>
            <p:nvPr/>
          </p:nvSpPr>
          <p:spPr bwMode="auto">
            <a:xfrm>
              <a:off x="280142" y="989126"/>
              <a:ext cx="1453019" cy="472795"/>
            </a:xfrm>
            <a:prstGeom prst="roundRect">
              <a:avLst/>
            </a:prstGeom>
            <a:noFill/>
            <a:ln>
              <a:solidFill>
                <a:srgbClr val="E6000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8000" tIns="48260" rIns="38000" bIns="48260" numCol="1" rtlCol="0" anchor="ctr" anchorCtr="0" compatLnSpc="1">
              <a:prstTxWarp prst="textNoShape">
                <a:avLst/>
              </a:prstTxWarp>
            </a:bodyPr>
            <a:lstStyle/>
            <a:p>
              <a:pPr algn="ctr" defTabSz="670289">
                <a:buClr>
                  <a:srgbClr val="FF6600"/>
                </a:buClr>
              </a:pPr>
              <a:r>
                <a:rPr lang="fr-CH" sz="950" dirty="0">
                  <a:solidFill>
                    <a:schemeClr val="tx1"/>
                  </a:solidFill>
                  <a:latin typeface="Arial Narrow" panose="020B0506020202030204" pitchFamily="34" charset="0"/>
                </a:rPr>
                <a:t>Étape 1</a:t>
              </a:r>
            </a:p>
            <a:p>
              <a:pPr algn="ctr" defTabSz="670289">
                <a:buClr>
                  <a:srgbClr val="FF6600"/>
                </a:buClr>
              </a:pPr>
              <a:r>
                <a:rPr lang="fr-CH" sz="950" dirty="0">
                  <a:solidFill>
                    <a:schemeClr val="tx1"/>
                  </a:solidFill>
                  <a:latin typeface="Arial Narrow" panose="020B0506020202030204" pitchFamily="34" charset="0"/>
                </a:rPr>
                <a:t>Établissement du contexte</a:t>
              </a:r>
              <a:endParaRPr lang="en-GB" sz="950" dirty="0">
                <a:solidFill>
                  <a:schemeClr val="tx1"/>
                </a:solidFill>
                <a:latin typeface="Arial Narrow" panose="020B0506020202030204" pitchFamily="34" charset="0"/>
              </a:endParaRPr>
            </a:p>
          </p:txBody>
        </p:sp>
        <p:cxnSp>
          <p:nvCxnSpPr>
            <p:cNvPr id="70" name="Connecteur droit avec flèche 69">
              <a:extLst>
                <a:ext uri="{FF2B5EF4-FFF2-40B4-BE49-F238E27FC236}">
                  <a16:creationId xmlns:a16="http://schemas.microsoft.com/office/drawing/2014/main" id="{A0C8C426-E659-B02B-076A-C69313DC7ACE}"/>
                </a:ext>
              </a:extLst>
            </p:cNvPr>
            <p:cNvCxnSpPr>
              <a:cxnSpLocks/>
            </p:cNvCxnSpPr>
            <p:nvPr/>
          </p:nvCxnSpPr>
          <p:spPr bwMode="auto">
            <a:xfrm>
              <a:off x="1728650" y="1225523"/>
              <a:ext cx="484991" cy="0"/>
            </a:xfrm>
            <a:prstGeom prst="straightConnector1">
              <a:avLst/>
            </a:prstGeom>
            <a:ln w="9525" cap="flat" cmpd="sng" algn="ctr">
              <a:solidFill>
                <a:srgbClr val="E6000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71" name="Groupe 70">
            <a:extLst>
              <a:ext uri="{FF2B5EF4-FFF2-40B4-BE49-F238E27FC236}">
                <a16:creationId xmlns:a16="http://schemas.microsoft.com/office/drawing/2014/main" id="{21F5EB8B-53B1-B1F7-24BC-D53B5843B32A}"/>
              </a:ext>
            </a:extLst>
          </p:cNvPr>
          <p:cNvGrpSpPr/>
          <p:nvPr/>
        </p:nvGrpSpPr>
        <p:grpSpPr>
          <a:xfrm>
            <a:off x="475145" y="4642956"/>
            <a:ext cx="9193590" cy="872290"/>
            <a:chOff x="329821" y="3657655"/>
            <a:chExt cx="8709717" cy="826380"/>
          </a:xfrm>
        </p:grpSpPr>
        <p:sp>
          <p:nvSpPr>
            <p:cNvPr id="72" name="Rectangle : coins arrondis 71">
              <a:extLst>
                <a:ext uri="{FF2B5EF4-FFF2-40B4-BE49-F238E27FC236}">
                  <a16:creationId xmlns:a16="http://schemas.microsoft.com/office/drawing/2014/main" id="{9FB59579-98D4-2210-CF18-3B0DBCF802F9}"/>
                </a:ext>
              </a:extLst>
            </p:cNvPr>
            <p:cNvSpPr/>
            <p:nvPr/>
          </p:nvSpPr>
          <p:spPr bwMode="auto">
            <a:xfrm>
              <a:off x="329821" y="3822845"/>
              <a:ext cx="1439467" cy="500617"/>
            </a:xfrm>
            <a:prstGeom prst="roundRect">
              <a:avLst/>
            </a:prstGeom>
            <a:noFill/>
            <a:ln>
              <a:solidFill>
                <a:srgbClr val="E6000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8000" tIns="48260" rIns="38000" bIns="48260" numCol="1" rtlCol="0" anchor="ctr" anchorCtr="0" compatLnSpc="1">
              <a:prstTxWarp prst="textNoShape">
                <a:avLst/>
              </a:prstTxWarp>
            </a:bodyPr>
            <a:lstStyle/>
            <a:p>
              <a:pPr algn="ctr" defTabSz="670289">
                <a:buClr>
                  <a:srgbClr val="FF6600"/>
                </a:buClr>
              </a:pPr>
              <a:r>
                <a:rPr lang="fr-CH" sz="950" dirty="0">
                  <a:solidFill>
                    <a:schemeClr val="tx1"/>
                  </a:solidFill>
                  <a:latin typeface="Arial Narrow" panose="020B0506020202030204" pitchFamily="34" charset="0"/>
                </a:rPr>
                <a:t>Étape 5 :</a:t>
              </a:r>
            </a:p>
            <a:p>
              <a:pPr algn="ctr" defTabSz="670289">
                <a:buClr>
                  <a:srgbClr val="FF6600"/>
                </a:buClr>
              </a:pPr>
              <a:r>
                <a:rPr lang="fr-CH" sz="950" dirty="0">
                  <a:solidFill>
                    <a:schemeClr val="tx1"/>
                  </a:solidFill>
                  <a:latin typeface="Arial Narrow" panose="020B0506020202030204" pitchFamily="34" charset="0"/>
                </a:rPr>
                <a:t>Traitement</a:t>
              </a:r>
              <a:endParaRPr lang="en-GB" sz="950" dirty="0">
                <a:solidFill>
                  <a:schemeClr val="tx1"/>
                </a:solidFill>
                <a:latin typeface="Arial Narrow" panose="020B0506020202030204" pitchFamily="34" charset="0"/>
              </a:endParaRPr>
            </a:p>
          </p:txBody>
        </p:sp>
        <p:sp>
          <p:nvSpPr>
            <p:cNvPr id="73" name="ZoneTexte 72">
              <a:extLst>
                <a:ext uri="{FF2B5EF4-FFF2-40B4-BE49-F238E27FC236}">
                  <a16:creationId xmlns:a16="http://schemas.microsoft.com/office/drawing/2014/main" id="{9A2F7272-633B-4FC6-08B4-19B61BE8ED24}"/>
                </a:ext>
              </a:extLst>
            </p:cNvPr>
            <p:cNvSpPr txBox="1"/>
            <p:nvPr/>
          </p:nvSpPr>
          <p:spPr>
            <a:xfrm>
              <a:off x="2175475" y="3657655"/>
              <a:ext cx="6864063" cy="826380"/>
            </a:xfrm>
            <a:prstGeom prst="rect">
              <a:avLst/>
            </a:prstGeom>
            <a:noFill/>
          </p:spPr>
          <p:txBody>
            <a:bodyPr wrap="square" rtlCol="0">
              <a:spAutoFit/>
            </a:bodyPr>
            <a:lstStyle/>
            <a:p>
              <a:pPr marL="301631" indent="-301631">
                <a:buClr>
                  <a:srgbClr val="E60005"/>
                </a:buClr>
                <a:buFont typeface="Arial" panose="020B0604020202020204" pitchFamily="34" charset="0"/>
                <a:buChar char="•"/>
              </a:pPr>
              <a:r>
                <a:rPr lang="fr-CH" sz="1267" dirty="0">
                  <a:latin typeface="+mj-lt"/>
                </a:rPr>
                <a:t>Caractériser les mesures contre les risques (élimination de la source, réduction de la probabilité d'occurrence, limitation des conséquences)</a:t>
              </a:r>
            </a:p>
            <a:p>
              <a:pPr marL="301631" indent="-301631" algn="just">
                <a:buClr>
                  <a:srgbClr val="E60005"/>
                </a:buClr>
                <a:buFont typeface="Arial" panose="020B0604020202020204" pitchFamily="34" charset="0"/>
                <a:buChar char="•"/>
              </a:pPr>
              <a:r>
                <a:rPr lang="fr-CH" sz="1267" dirty="0">
                  <a:latin typeface="+mj-lt"/>
                </a:rPr>
                <a:t>Caractériser les mesures pour les opportunités ( concrétisation ou abandon)</a:t>
              </a:r>
            </a:p>
            <a:p>
              <a:pPr marL="301631" indent="-301631" algn="just">
                <a:buClr>
                  <a:srgbClr val="E60005"/>
                </a:buClr>
                <a:buFont typeface="Arial" panose="020B0604020202020204" pitchFamily="34" charset="0"/>
                <a:buChar char="•"/>
              </a:pPr>
              <a:r>
                <a:rPr lang="fr-CH" sz="1267" dirty="0">
                  <a:latin typeface="+mj-lt"/>
                </a:rPr>
                <a:t>Définir un responsable et un délai par mesure</a:t>
              </a:r>
            </a:p>
          </p:txBody>
        </p:sp>
        <p:cxnSp>
          <p:nvCxnSpPr>
            <p:cNvPr id="74" name="Connecteur droit avec flèche 73">
              <a:extLst>
                <a:ext uri="{FF2B5EF4-FFF2-40B4-BE49-F238E27FC236}">
                  <a16:creationId xmlns:a16="http://schemas.microsoft.com/office/drawing/2014/main" id="{081B2364-F88E-DCBB-B5C7-B454DFACA39E}"/>
                </a:ext>
              </a:extLst>
            </p:cNvPr>
            <p:cNvCxnSpPr>
              <a:cxnSpLocks/>
            </p:cNvCxnSpPr>
            <p:nvPr/>
          </p:nvCxnSpPr>
          <p:spPr bwMode="auto">
            <a:xfrm>
              <a:off x="1769287" y="4073153"/>
              <a:ext cx="484991" cy="0"/>
            </a:xfrm>
            <a:prstGeom prst="straightConnector1">
              <a:avLst/>
            </a:prstGeom>
            <a:ln w="9525" cap="flat" cmpd="sng" algn="ctr">
              <a:solidFill>
                <a:srgbClr val="E6000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75" name="Groupe 74">
            <a:extLst>
              <a:ext uri="{FF2B5EF4-FFF2-40B4-BE49-F238E27FC236}">
                <a16:creationId xmlns:a16="http://schemas.microsoft.com/office/drawing/2014/main" id="{1A0026D7-5F88-97CA-552F-B342530079CD}"/>
              </a:ext>
            </a:extLst>
          </p:cNvPr>
          <p:cNvGrpSpPr/>
          <p:nvPr/>
        </p:nvGrpSpPr>
        <p:grpSpPr>
          <a:xfrm>
            <a:off x="472065" y="5658958"/>
            <a:ext cx="9196670" cy="545369"/>
            <a:chOff x="326903" y="4513458"/>
            <a:chExt cx="8712635" cy="516665"/>
          </a:xfrm>
        </p:grpSpPr>
        <p:sp>
          <p:nvSpPr>
            <p:cNvPr id="76" name="Rectangle : coins arrondis 75">
              <a:extLst>
                <a:ext uri="{FF2B5EF4-FFF2-40B4-BE49-F238E27FC236}">
                  <a16:creationId xmlns:a16="http://schemas.microsoft.com/office/drawing/2014/main" id="{4B8F68E6-962B-3D44-C0A1-128B263F9DE6}"/>
                </a:ext>
              </a:extLst>
            </p:cNvPr>
            <p:cNvSpPr/>
            <p:nvPr/>
          </p:nvSpPr>
          <p:spPr bwMode="auto">
            <a:xfrm>
              <a:off x="326903" y="4513458"/>
              <a:ext cx="1443413" cy="516665"/>
            </a:xfrm>
            <a:prstGeom prst="roundRect">
              <a:avLst/>
            </a:prstGeom>
            <a:noFill/>
            <a:ln>
              <a:solidFill>
                <a:srgbClr val="E6000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8000" tIns="48260" rIns="38000" bIns="48260" numCol="1" rtlCol="0" anchor="ctr" anchorCtr="0" compatLnSpc="1">
              <a:prstTxWarp prst="textNoShape">
                <a:avLst/>
              </a:prstTxWarp>
            </a:bodyPr>
            <a:lstStyle/>
            <a:p>
              <a:pPr algn="ctr" defTabSz="670289">
                <a:buClr>
                  <a:srgbClr val="FF6600"/>
                </a:buClr>
              </a:pPr>
              <a:r>
                <a:rPr lang="fr-CH" sz="950" dirty="0">
                  <a:solidFill>
                    <a:schemeClr val="tx1"/>
                  </a:solidFill>
                  <a:latin typeface="Arial Narrow" panose="020B0506020202030204" pitchFamily="34" charset="0"/>
                </a:rPr>
                <a:t>Tout au long du projet :</a:t>
              </a:r>
            </a:p>
            <a:p>
              <a:pPr algn="ctr" defTabSz="670289">
                <a:buClr>
                  <a:srgbClr val="FF6600"/>
                </a:buClr>
              </a:pPr>
              <a:r>
                <a:rPr lang="fr-CH" sz="950" dirty="0">
                  <a:solidFill>
                    <a:schemeClr val="tx1"/>
                  </a:solidFill>
                  <a:latin typeface="Arial Narrow" panose="020B0506020202030204" pitchFamily="34" charset="0"/>
                </a:rPr>
                <a:t>Communication </a:t>
              </a:r>
              <a:endParaRPr lang="en-GB" sz="950" dirty="0">
                <a:solidFill>
                  <a:schemeClr val="tx1"/>
                </a:solidFill>
                <a:latin typeface="Arial Narrow" panose="020B0506020202030204" pitchFamily="34" charset="0"/>
              </a:endParaRPr>
            </a:p>
          </p:txBody>
        </p:sp>
        <p:sp>
          <p:nvSpPr>
            <p:cNvPr id="77" name="ZoneTexte 76">
              <a:extLst>
                <a:ext uri="{FF2B5EF4-FFF2-40B4-BE49-F238E27FC236}">
                  <a16:creationId xmlns:a16="http://schemas.microsoft.com/office/drawing/2014/main" id="{72C5BE4E-64E1-F2B4-AEA3-C2A47D892290}"/>
                </a:ext>
              </a:extLst>
            </p:cNvPr>
            <p:cNvSpPr txBox="1"/>
            <p:nvPr/>
          </p:nvSpPr>
          <p:spPr>
            <a:xfrm>
              <a:off x="2175475" y="4633291"/>
              <a:ext cx="6864063" cy="272201"/>
            </a:xfrm>
            <a:prstGeom prst="rect">
              <a:avLst/>
            </a:prstGeom>
            <a:noFill/>
          </p:spPr>
          <p:txBody>
            <a:bodyPr wrap="square" rtlCol="0">
              <a:spAutoFit/>
            </a:bodyPr>
            <a:lstStyle/>
            <a:p>
              <a:pPr marL="301631" indent="-301631" algn="just">
                <a:buClr>
                  <a:srgbClr val="E60005"/>
                </a:buClr>
                <a:buFont typeface="Arial" panose="020B0604020202020204" pitchFamily="34" charset="0"/>
                <a:buChar char="•"/>
              </a:pPr>
              <a:r>
                <a:rPr lang="fr-CH" sz="1267" dirty="0">
                  <a:latin typeface="+mj-lt"/>
                </a:rPr>
                <a:t>Communiquer en temps voulu les résultats et analyses à tous les acteurs impliqués</a:t>
              </a:r>
            </a:p>
          </p:txBody>
        </p:sp>
        <p:cxnSp>
          <p:nvCxnSpPr>
            <p:cNvPr id="78" name="Connecteur droit avec flèche 77">
              <a:extLst>
                <a:ext uri="{FF2B5EF4-FFF2-40B4-BE49-F238E27FC236}">
                  <a16:creationId xmlns:a16="http://schemas.microsoft.com/office/drawing/2014/main" id="{A5EF985A-D4CD-1C9D-A85F-49D83D1B32D8}"/>
                </a:ext>
              </a:extLst>
            </p:cNvPr>
            <p:cNvCxnSpPr>
              <a:cxnSpLocks/>
            </p:cNvCxnSpPr>
            <p:nvPr/>
          </p:nvCxnSpPr>
          <p:spPr bwMode="auto">
            <a:xfrm>
              <a:off x="1769287" y="4771790"/>
              <a:ext cx="484991" cy="0"/>
            </a:xfrm>
            <a:prstGeom prst="straightConnector1">
              <a:avLst/>
            </a:prstGeom>
            <a:ln w="9525" cap="flat" cmpd="sng" algn="ctr">
              <a:solidFill>
                <a:srgbClr val="E6000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79" name="Groupe 78">
            <a:extLst>
              <a:ext uri="{FF2B5EF4-FFF2-40B4-BE49-F238E27FC236}">
                <a16:creationId xmlns:a16="http://schemas.microsoft.com/office/drawing/2014/main" id="{1E4C07CD-5921-B6B7-C2EE-F9AAF9A35EF8}"/>
              </a:ext>
            </a:extLst>
          </p:cNvPr>
          <p:cNvGrpSpPr/>
          <p:nvPr/>
        </p:nvGrpSpPr>
        <p:grpSpPr>
          <a:xfrm>
            <a:off x="472065" y="6343168"/>
            <a:ext cx="9196670" cy="677301"/>
            <a:chOff x="326903" y="5196411"/>
            <a:chExt cx="8712635" cy="641653"/>
          </a:xfrm>
        </p:grpSpPr>
        <p:sp>
          <p:nvSpPr>
            <p:cNvPr id="80" name="Rectangle : coins arrondis 79">
              <a:extLst>
                <a:ext uri="{FF2B5EF4-FFF2-40B4-BE49-F238E27FC236}">
                  <a16:creationId xmlns:a16="http://schemas.microsoft.com/office/drawing/2014/main" id="{832A7CBA-5A99-9221-FBAA-0B5FB3EECDD4}"/>
                </a:ext>
              </a:extLst>
            </p:cNvPr>
            <p:cNvSpPr/>
            <p:nvPr/>
          </p:nvSpPr>
          <p:spPr bwMode="auto">
            <a:xfrm>
              <a:off x="326903" y="5261244"/>
              <a:ext cx="1443413" cy="516664"/>
            </a:xfrm>
            <a:prstGeom prst="roundRect">
              <a:avLst/>
            </a:prstGeom>
            <a:noFill/>
            <a:ln>
              <a:solidFill>
                <a:srgbClr val="E6000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8000" tIns="48260" rIns="38000" bIns="48260" numCol="1" rtlCol="0" anchor="ctr" anchorCtr="0" compatLnSpc="1">
              <a:prstTxWarp prst="textNoShape">
                <a:avLst/>
              </a:prstTxWarp>
            </a:bodyPr>
            <a:lstStyle/>
            <a:p>
              <a:pPr algn="ctr" defTabSz="670289">
                <a:buClr>
                  <a:srgbClr val="FF6600"/>
                </a:buClr>
              </a:pPr>
              <a:r>
                <a:rPr lang="fr-CH" sz="950" dirty="0">
                  <a:solidFill>
                    <a:schemeClr val="tx1"/>
                  </a:solidFill>
                  <a:latin typeface="Arial Narrow" panose="020B0506020202030204" pitchFamily="34" charset="0"/>
                </a:rPr>
                <a:t>Tout au long du projet : </a:t>
              </a:r>
            </a:p>
            <a:p>
              <a:pPr algn="ctr" defTabSz="670289">
                <a:buClr>
                  <a:srgbClr val="FF6600"/>
                </a:buClr>
              </a:pPr>
              <a:r>
                <a:rPr lang="fr-CH" sz="950" dirty="0">
                  <a:solidFill>
                    <a:schemeClr val="tx1"/>
                  </a:solidFill>
                  <a:latin typeface="Arial Narrow" panose="020B0506020202030204" pitchFamily="34" charset="0"/>
                </a:rPr>
                <a:t>Suivi</a:t>
              </a:r>
              <a:endParaRPr lang="en-GB" sz="950" dirty="0">
                <a:solidFill>
                  <a:schemeClr val="tx1"/>
                </a:solidFill>
                <a:latin typeface="Arial Narrow" panose="020B0506020202030204" pitchFamily="34" charset="0"/>
              </a:endParaRPr>
            </a:p>
          </p:txBody>
        </p:sp>
        <p:sp>
          <p:nvSpPr>
            <p:cNvPr id="81" name="ZoneTexte 80">
              <a:extLst>
                <a:ext uri="{FF2B5EF4-FFF2-40B4-BE49-F238E27FC236}">
                  <a16:creationId xmlns:a16="http://schemas.microsoft.com/office/drawing/2014/main" id="{4D1CE6E9-A1E2-1E19-829C-AA3BC84F4B55}"/>
                </a:ext>
              </a:extLst>
            </p:cNvPr>
            <p:cNvSpPr txBox="1"/>
            <p:nvPr/>
          </p:nvSpPr>
          <p:spPr>
            <a:xfrm>
              <a:off x="2175475" y="5196411"/>
              <a:ext cx="6864063" cy="641653"/>
            </a:xfrm>
            <a:prstGeom prst="rect">
              <a:avLst/>
            </a:prstGeom>
            <a:noFill/>
          </p:spPr>
          <p:txBody>
            <a:bodyPr wrap="square" rtlCol="0">
              <a:spAutoFit/>
            </a:bodyPr>
            <a:lstStyle/>
            <a:p>
              <a:pPr marL="301631" indent="-301631" algn="just">
                <a:buClr>
                  <a:srgbClr val="E60005"/>
                </a:buClr>
                <a:buFont typeface="Arial" panose="020B0604020202020204" pitchFamily="34" charset="0"/>
                <a:buChar char="•"/>
              </a:pPr>
              <a:r>
                <a:rPr lang="fr-CH" sz="1267" dirty="0">
                  <a:latin typeface="+mj-lt"/>
                </a:rPr>
                <a:t>Archiver les matrices, explications et tableaux d'analyse </a:t>
              </a:r>
            </a:p>
            <a:p>
              <a:pPr marL="301631" indent="-301631">
                <a:buClr>
                  <a:srgbClr val="E60005"/>
                </a:buClr>
                <a:buFont typeface="Arial" panose="020B0604020202020204" pitchFamily="34" charset="0"/>
                <a:buChar char="•"/>
              </a:pPr>
              <a:r>
                <a:rPr lang="fr-CH" sz="1267" dirty="0">
                  <a:latin typeface="+mj-lt"/>
                </a:rPr>
                <a:t>S'appuyer sur les analyses précédentes lors de l'actualisation d'analyse </a:t>
              </a:r>
            </a:p>
            <a:p>
              <a:pPr marL="301631" indent="-301631" algn="just">
                <a:buClr>
                  <a:srgbClr val="E60005"/>
                </a:buClr>
                <a:buFont typeface="Arial" panose="020B0604020202020204" pitchFamily="34" charset="0"/>
                <a:buChar char="•"/>
              </a:pPr>
              <a:r>
                <a:rPr lang="fr-CH" sz="1267" dirty="0">
                  <a:latin typeface="+mj-lt"/>
                </a:rPr>
                <a:t>Suivre l'évolution des R/O au cours du temps </a:t>
              </a:r>
            </a:p>
          </p:txBody>
        </p:sp>
        <p:cxnSp>
          <p:nvCxnSpPr>
            <p:cNvPr id="82" name="Connecteur droit avec flèche 81">
              <a:extLst>
                <a:ext uri="{FF2B5EF4-FFF2-40B4-BE49-F238E27FC236}">
                  <a16:creationId xmlns:a16="http://schemas.microsoft.com/office/drawing/2014/main" id="{170E19C0-134F-E4D1-4D1C-A8BFE9695F55}"/>
                </a:ext>
              </a:extLst>
            </p:cNvPr>
            <p:cNvCxnSpPr>
              <a:cxnSpLocks/>
            </p:cNvCxnSpPr>
            <p:nvPr/>
          </p:nvCxnSpPr>
          <p:spPr bwMode="auto">
            <a:xfrm>
              <a:off x="1769287" y="5519576"/>
              <a:ext cx="484991" cy="0"/>
            </a:xfrm>
            <a:prstGeom prst="straightConnector1">
              <a:avLst/>
            </a:prstGeom>
            <a:ln w="9525" cap="flat" cmpd="sng" algn="ctr">
              <a:solidFill>
                <a:srgbClr val="E6000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251642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left)">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wipe(left)">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3CA98F-BEDF-20F9-ADF7-0F15DE170E1E}"/>
              </a:ext>
            </a:extLst>
          </p:cNvPr>
          <p:cNvSpPr txBox="1">
            <a:spLocks/>
          </p:cNvSpPr>
          <p:nvPr/>
        </p:nvSpPr>
        <p:spPr>
          <a:xfrm>
            <a:off x="1366480" y="787652"/>
            <a:ext cx="8033014" cy="549243"/>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r>
              <a:rPr lang="fr-CH" sz="3167" kern="0" dirty="0">
                <a:latin typeface="Arial" panose="020B0604020202020204" pitchFamily="34" charset="0"/>
                <a:cs typeface="Arial" panose="020B0604020202020204" pitchFamily="34" charset="0"/>
              </a:rPr>
              <a:t>Périodicité</a:t>
            </a:r>
            <a:endParaRPr lang="fr-FR" sz="3167" kern="0"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2562607D-06F5-7326-1998-80C6C7F7157F}"/>
              </a:ext>
            </a:extLst>
          </p:cNvPr>
          <p:cNvPicPr>
            <a:picLocks noChangeAspect="1"/>
          </p:cNvPicPr>
          <p:nvPr/>
        </p:nvPicPr>
        <p:blipFill rotWithShape="1">
          <a:blip r:embed="rId2"/>
          <a:srcRect b="34274"/>
          <a:stretch/>
        </p:blipFill>
        <p:spPr>
          <a:xfrm>
            <a:off x="351772" y="2210029"/>
            <a:ext cx="6467763" cy="2345943"/>
          </a:xfrm>
          <a:prstGeom prst="rect">
            <a:avLst/>
          </a:prstGeom>
        </p:spPr>
      </p:pic>
      <p:pic>
        <p:nvPicPr>
          <p:cNvPr id="6" name="Image 5">
            <a:extLst>
              <a:ext uri="{FF2B5EF4-FFF2-40B4-BE49-F238E27FC236}">
                <a16:creationId xmlns:a16="http://schemas.microsoft.com/office/drawing/2014/main" id="{07895FB0-25C8-FA96-7671-78E08794EF77}"/>
              </a:ext>
            </a:extLst>
          </p:cNvPr>
          <p:cNvPicPr>
            <a:picLocks noChangeAspect="1"/>
          </p:cNvPicPr>
          <p:nvPr/>
        </p:nvPicPr>
        <p:blipFill>
          <a:blip r:embed="rId3"/>
          <a:stretch>
            <a:fillRect/>
          </a:stretch>
        </p:blipFill>
        <p:spPr>
          <a:xfrm rot="5400000">
            <a:off x="1178284" y="4068778"/>
            <a:ext cx="462858" cy="1216135"/>
          </a:xfrm>
          <a:prstGeom prst="rect">
            <a:avLst/>
          </a:prstGeom>
        </p:spPr>
      </p:pic>
      <p:pic>
        <p:nvPicPr>
          <p:cNvPr id="7" name="Image 6">
            <a:extLst>
              <a:ext uri="{FF2B5EF4-FFF2-40B4-BE49-F238E27FC236}">
                <a16:creationId xmlns:a16="http://schemas.microsoft.com/office/drawing/2014/main" id="{0CA1D533-67C2-9E01-D2D5-2610C6A0D98F}"/>
              </a:ext>
            </a:extLst>
          </p:cNvPr>
          <p:cNvPicPr>
            <a:picLocks noChangeAspect="1"/>
          </p:cNvPicPr>
          <p:nvPr/>
        </p:nvPicPr>
        <p:blipFill>
          <a:blip r:embed="rId4"/>
          <a:stretch>
            <a:fillRect/>
          </a:stretch>
        </p:blipFill>
        <p:spPr>
          <a:xfrm rot="5400000">
            <a:off x="1786445" y="4531635"/>
            <a:ext cx="491389" cy="1244852"/>
          </a:xfrm>
          <a:prstGeom prst="rect">
            <a:avLst/>
          </a:prstGeom>
        </p:spPr>
      </p:pic>
      <p:pic>
        <p:nvPicPr>
          <p:cNvPr id="8" name="Image 7">
            <a:extLst>
              <a:ext uri="{FF2B5EF4-FFF2-40B4-BE49-F238E27FC236}">
                <a16:creationId xmlns:a16="http://schemas.microsoft.com/office/drawing/2014/main" id="{74658B63-F50D-06D7-C5DA-F54A8B5FCDF7}"/>
              </a:ext>
            </a:extLst>
          </p:cNvPr>
          <p:cNvPicPr>
            <a:picLocks noChangeAspect="1"/>
          </p:cNvPicPr>
          <p:nvPr/>
        </p:nvPicPr>
        <p:blipFill rotWithShape="1">
          <a:blip r:embed="rId5"/>
          <a:srcRect l="10524" t="8198" r="11284"/>
          <a:stretch/>
        </p:blipFill>
        <p:spPr>
          <a:xfrm rot="5400000">
            <a:off x="3310142" y="4035016"/>
            <a:ext cx="462857" cy="1283661"/>
          </a:xfrm>
          <a:prstGeom prst="rect">
            <a:avLst/>
          </a:prstGeom>
        </p:spPr>
      </p:pic>
      <p:pic>
        <p:nvPicPr>
          <p:cNvPr id="9" name="Image 8">
            <a:extLst>
              <a:ext uri="{FF2B5EF4-FFF2-40B4-BE49-F238E27FC236}">
                <a16:creationId xmlns:a16="http://schemas.microsoft.com/office/drawing/2014/main" id="{4F00247E-5213-A0B6-8A25-3057CED5C424}"/>
              </a:ext>
            </a:extLst>
          </p:cNvPr>
          <p:cNvPicPr>
            <a:picLocks noChangeAspect="1"/>
          </p:cNvPicPr>
          <p:nvPr/>
        </p:nvPicPr>
        <p:blipFill rotWithShape="1">
          <a:blip r:embed="rId6"/>
          <a:srcRect t="-1422"/>
          <a:stretch/>
        </p:blipFill>
        <p:spPr>
          <a:xfrm rot="5400000">
            <a:off x="5249945" y="4043028"/>
            <a:ext cx="585324" cy="1414852"/>
          </a:xfrm>
          <a:prstGeom prst="rect">
            <a:avLst/>
          </a:prstGeom>
        </p:spPr>
      </p:pic>
      <p:cxnSp>
        <p:nvCxnSpPr>
          <p:cNvPr id="10" name="Connecteur droit 9">
            <a:extLst>
              <a:ext uri="{FF2B5EF4-FFF2-40B4-BE49-F238E27FC236}">
                <a16:creationId xmlns:a16="http://schemas.microsoft.com/office/drawing/2014/main" id="{986C2109-289D-CC3F-0087-3254CE60B004}"/>
              </a:ext>
            </a:extLst>
          </p:cNvPr>
          <p:cNvCxnSpPr>
            <a:cxnSpLocks/>
          </p:cNvCxnSpPr>
          <p:nvPr/>
        </p:nvCxnSpPr>
        <p:spPr bwMode="auto">
          <a:xfrm>
            <a:off x="2134006" y="4553069"/>
            <a:ext cx="0" cy="109391"/>
          </a:xfrm>
          <a:prstGeom prst="line">
            <a:avLst/>
          </a:prstGeom>
          <a:ln w="12700" cap="flat" cmpd="sng" algn="ctr">
            <a:solidFill>
              <a:srgbClr val="FF9900"/>
            </a:solidFill>
            <a:prstDash val="sys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FEF1797E-752E-7308-F662-B8AA2DEB4E56}"/>
              </a:ext>
            </a:extLst>
          </p:cNvPr>
          <p:cNvCxnSpPr>
            <a:cxnSpLocks/>
          </p:cNvCxnSpPr>
          <p:nvPr/>
        </p:nvCxnSpPr>
        <p:spPr bwMode="auto">
          <a:xfrm>
            <a:off x="2805347" y="4529848"/>
            <a:ext cx="0" cy="605158"/>
          </a:xfrm>
          <a:prstGeom prst="line">
            <a:avLst/>
          </a:prstGeom>
          <a:ln w="12700" cap="flat" cmpd="sng" algn="ctr">
            <a:solidFill>
              <a:srgbClr val="FF9900"/>
            </a:solidFill>
            <a:prstDash val="sys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95D1460D-1B96-3F2B-9FC9-CBE2F3DCA2E0}"/>
              </a:ext>
            </a:extLst>
          </p:cNvPr>
          <p:cNvCxnSpPr>
            <a:cxnSpLocks/>
          </p:cNvCxnSpPr>
          <p:nvPr/>
        </p:nvCxnSpPr>
        <p:spPr bwMode="auto">
          <a:xfrm>
            <a:off x="4194498" y="4531756"/>
            <a:ext cx="0" cy="134056"/>
          </a:xfrm>
          <a:prstGeom prst="line">
            <a:avLst/>
          </a:prstGeom>
          <a:ln w="12700" cap="flat" cmpd="sng" algn="ctr">
            <a:solidFill>
              <a:srgbClr val="FF9900"/>
            </a:solidFill>
            <a:prstDash val="sys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E624FC8D-4D47-5641-1AFE-D531111BBA76}"/>
              </a:ext>
            </a:extLst>
          </p:cNvPr>
          <p:cNvCxnSpPr>
            <a:cxnSpLocks/>
          </p:cNvCxnSpPr>
          <p:nvPr/>
        </p:nvCxnSpPr>
        <p:spPr bwMode="auto">
          <a:xfrm>
            <a:off x="6230466" y="4551865"/>
            <a:ext cx="0" cy="201083"/>
          </a:xfrm>
          <a:prstGeom prst="line">
            <a:avLst/>
          </a:prstGeom>
          <a:ln w="12700" cap="flat" cmpd="sng" algn="ctr">
            <a:solidFill>
              <a:srgbClr val="FF9900"/>
            </a:solidFill>
            <a:prstDash val="sys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4" name="Espace réservé du texte 1">
            <a:extLst>
              <a:ext uri="{FF2B5EF4-FFF2-40B4-BE49-F238E27FC236}">
                <a16:creationId xmlns:a16="http://schemas.microsoft.com/office/drawing/2014/main" id="{F3778B02-31FD-181B-081F-498B150FB166}"/>
              </a:ext>
            </a:extLst>
          </p:cNvPr>
          <p:cNvSpPr txBox="1">
            <a:spLocks/>
          </p:cNvSpPr>
          <p:nvPr/>
        </p:nvSpPr>
        <p:spPr>
          <a:xfrm>
            <a:off x="285663" y="1560057"/>
            <a:ext cx="9281787" cy="1130024"/>
          </a:xfrm>
          <a:prstGeom prst="rect">
            <a:avLst/>
          </a:prstGeom>
        </p:spPr>
        <p:txBody>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defRPr>
            </a:lvl5pPr>
            <a:lvl6pPr marL="2514600" indent="-228600" algn="l" rtl="0" fontAlgn="base">
              <a:spcBef>
                <a:spcPct val="20000"/>
              </a:spcBef>
              <a:spcAft>
                <a:spcPct val="0"/>
              </a:spcAft>
              <a:buClr>
                <a:srgbClr val="DDDDDD"/>
              </a:buClr>
              <a:buChar char="•"/>
              <a:defRPr sz="2100">
                <a:solidFill>
                  <a:schemeClr val="tx1"/>
                </a:solidFill>
                <a:latin typeface="+mn-lt"/>
              </a:defRPr>
            </a:lvl6pPr>
            <a:lvl7pPr marL="2971800" indent="-228600" algn="l" rtl="0" fontAlgn="base">
              <a:spcBef>
                <a:spcPct val="20000"/>
              </a:spcBef>
              <a:spcAft>
                <a:spcPct val="0"/>
              </a:spcAft>
              <a:buClr>
                <a:srgbClr val="DDDDDD"/>
              </a:buClr>
              <a:buChar char="•"/>
              <a:defRPr sz="2100">
                <a:solidFill>
                  <a:schemeClr val="tx1"/>
                </a:solidFill>
                <a:latin typeface="+mn-lt"/>
              </a:defRPr>
            </a:lvl7pPr>
            <a:lvl8pPr marL="3429000" indent="-228600" algn="l" rtl="0" fontAlgn="base">
              <a:spcBef>
                <a:spcPct val="20000"/>
              </a:spcBef>
              <a:spcAft>
                <a:spcPct val="0"/>
              </a:spcAft>
              <a:buClr>
                <a:srgbClr val="DDDDDD"/>
              </a:buClr>
              <a:buChar char="•"/>
              <a:defRPr sz="2100">
                <a:solidFill>
                  <a:schemeClr val="tx1"/>
                </a:solidFill>
                <a:latin typeface="+mn-lt"/>
              </a:defRPr>
            </a:lvl8pPr>
            <a:lvl9pPr marL="3886200" indent="-228600" algn="l" rtl="0" fontAlgn="base">
              <a:spcBef>
                <a:spcPct val="20000"/>
              </a:spcBef>
              <a:spcAft>
                <a:spcPct val="0"/>
              </a:spcAft>
              <a:buClr>
                <a:srgbClr val="DDDDDD"/>
              </a:buClr>
              <a:buChar char="•"/>
              <a:defRPr sz="2100">
                <a:solidFill>
                  <a:schemeClr val="tx1"/>
                </a:solidFill>
                <a:latin typeface="+mn-lt"/>
              </a:defRPr>
            </a:lvl9pPr>
          </a:lstStyle>
          <a:p>
            <a:pPr marL="0" indent="0">
              <a:buNone/>
            </a:pPr>
            <a:r>
              <a:rPr lang="fr-CH" sz="1689" kern="0" dirty="0"/>
              <a:t>L'analyse ne doit pas être simplement ponctuelle, il s'agit d'une tâche continue tout au long d'un projet :</a:t>
            </a:r>
            <a:endParaRPr lang="en-GB" sz="1689" kern="0" dirty="0"/>
          </a:p>
          <a:p>
            <a:endParaRPr lang="fr-FR" sz="2217" kern="0" dirty="0"/>
          </a:p>
        </p:txBody>
      </p:sp>
      <p:pic>
        <p:nvPicPr>
          <p:cNvPr id="15" name="Graphique 14" descr="Calendrier quotidien">
            <a:extLst>
              <a:ext uri="{FF2B5EF4-FFF2-40B4-BE49-F238E27FC236}">
                <a16:creationId xmlns:a16="http://schemas.microsoft.com/office/drawing/2014/main" id="{C8995DCC-B9FB-64A2-3D6D-AB327C447FE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53694" y="3451115"/>
            <a:ext cx="456795" cy="456795"/>
          </a:xfrm>
          <a:prstGeom prst="rect">
            <a:avLst/>
          </a:prstGeom>
        </p:spPr>
      </p:pic>
      <p:sp>
        <p:nvSpPr>
          <p:cNvPr id="16" name="ZoneTexte 15">
            <a:extLst>
              <a:ext uri="{FF2B5EF4-FFF2-40B4-BE49-F238E27FC236}">
                <a16:creationId xmlns:a16="http://schemas.microsoft.com/office/drawing/2014/main" id="{8242B7E4-B2EC-C7B5-A77E-E7F2A0B6856C}"/>
              </a:ext>
            </a:extLst>
          </p:cNvPr>
          <p:cNvSpPr txBox="1"/>
          <p:nvPr/>
        </p:nvSpPr>
        <p:spPr>
          <a:xfrm>
            <a:off x="7829300" y="3221414"/>
            <a:ext cx="1839616" cy="1002069"/>
          </a:xfrm>
          <a:prstGeom prst="rect">
            <a:avLst/>
          </a:prstGeom>
          <a:noFill/>
        </p:spPr>
        <p:txBody>
          <a:bodyPr wrap="square" rtlCol="0">
            <a:spAutoFit/>
          </a:bodyPr>
          <a:lstStyle/>
          <a:p>
            <a:pPr>
              <a:buClr>
                <a:srgbClr val="008065"/>
              </a:buClr>
            </a:pPr>
            <a:r>
              <a:rPr lang="fr-CH" sz="1478" dirty="0">
                <a:latin typeface="+mj-lt"/>
              </a:rPr>
              <a:t>Tous les 3 mois minimum et lors de passages d'une phase à une autre</a:t>
            </a:r>
            <a:endParaRPr lang="en-GB" sz="1478" dirty="0">
              <a:latin typeface="+mj-lt"/>
            </a:endParaRPr>
          </a:p>
        </p:txBody>
      </p:sp>
      <p:sp>
        <p:nvSpPr>
          <p:cNvPr id="17" name="Flèche : bas 16">
            <a:extLst>
              <a:ext uri="{FF2B5EF4-FFF2-40B4-BE49-F238E27FC236}">
                <a16:creationId xmlns:a16="http://schemas.microsoft.com/office/drawing/2014/main" id="{CCBA5F06-354D-9B70-6835-FDD40FFE86D8}"/>
              </a:ext>
            </a:extLst>
          </p:cNvPr>
          <p:cNvSpPr/>
          <p:nvPr/>
        </p:nvSpPr>
        <p:spPr bwMode="auto">
          <a:xfrm rot="16200000">
            <a:off x="7012289" y="3480055"/>
            <a:ext cx="265144" cy="380040"/>
          </a:xfrm>
          <a:prstGeom prst="downArrow">
            <a:avLst/>
          </a:prstGeom>
          <a:solidFill>
            <a:srgbClr val="C0504D"/>
          </a:solidFill>
          <a:ln>
            <a:noFill/>
          </a:ln>
          <a:effectLst/>
        </p:spPr>
        <p:txBody>
          <a:bodyPr vert="vert" wrap="square" lIns="38000" tIns="48260" rIns="38000" bIns="48260" numCol="1" rtlCol="0" anchor="t" anchorCtr="0" compatLnSpc="1">
            <a:prstTxWarp prst="textNoShape">
              <a:avLst/>
            </a:prstTxWarp>
          </a:bodyPr>
          <a:lstStyle/>
          <a:p>
            <a:pPr algn="ctr" defTabSz="670306">
              <a:buClr>
                <a:srgbClr val="FF6600"/>
              </a:buClr>
            </a:pPr>
            <a:endParaRPr lang="en-GB" sz="1267" dirty="0">
              <a:solidFill>
                <a:schemeClr val="bg1"/>
              </a:solidFill>
              <a:latin typeface="+mj-lt"/>
            </a:endParaRPr>
          </a:p>
        </p:txBody>
      </p:sp>
      <p:pic>
        <p:nvPicPr>
          <p:cNvPr id="18" name="Graphique 17" descr="Tendance à la hausse">
            <a:extLst>
              <a:ext uri="{FF2B5EF4-FFF2-40B4-BE49-F238E27FC236}">
                <a16:creationId xmlns:a16="http://schemas.microsoft.com/office/drawing/2014/main" id="{C5974AE6-1CFB-8757-AB88-524064F079C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56023" y="6227173"/>
            <a:ext cx="456794" cy="456794"/>
          </a:xfrm>
          <a:prstGeom prst="rect">
            <a:avLst/>
          </a:prstGeom>
        </p:spPr>
      </p:pic>
      <p:sp>
        <p:nvSpPr>
          <p:cNvPr id="19" name="ZoneTexte 18">
            <a:extLst>
              <a:ext uri="{FF2B5EF4-FFF2-40B4-BE49-F238E27FC236}">
                <a16:creationId xmlns:a16="http://schemas.microsoft.com/office/drawing/2014/main" id="{B4FB151A-147C-77CF-FCD1-A56A79288DDB}"/>
              </a:ext>
            </a:extLst>
          </p:cNvPr>
          <p:cNvSpPr txBox="1"/>
          <p:nvPr/>
        </p:nvSpPr>
        <p:spPr>
          <a:xfrm>
            <a:off x="5089829" y="6170570"/>
            <a:ext cx="4473313" cy="547201"/>
          </a:xfrm>
          <a:prstGeom prst="rect">
            <a:avLst/>
          </a:prstGeom>
          <a:noFill/>
        </p:spPr>
        <p:txBody>
          <a:bodyPr wrap="square" rtlCol="0">
            <a:spAutoFit/>
          </a:bodyPr>
          <a:lstStyle/>
          <a:p>
            <a:pPr algn="just">
              <a:buClr>
                <a:srgbClr val="008065"/>
              </a:buClr>
            </a:pPr>
            <a:r>
              <a:rPr lang="fr-CH" sz="1478" dirty="0">
                <a:latin typeface="+mj-lt"/>
              </a:rPr>
              <a:t>Suivre l'évolution des mesures prises au cours des analyses précédentes et vérifier leur efficacité</a:t>
            </a:r>
            <a:endParaRPr lang="en-GB" sz="1478" dirty="0">
              <a:latin typeface="+mj-lt"/>
            </a:endParaRPr>
          </a:p>
        </p:txBody>
      </p:sp>
      <p:pic>
        <p:nvPicPr>
          <p:cNvPr id="20" name="Graphique 19" descr="Balance de la justice">
            <a:extLst>
              <a:ext uri="{FF2B5EF4-FFF2-40B4-BE49-F238E27FC236}">
                <a16:creationId xmlns:a16="http://schemas.microsoft.com/office/drawing/2014/main" id="{4AA4C9FF-FF5A-7A98-F801-9BDE9CA808E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8035" y="6227173"/>
            <a:ext cx="456794" cy="456794"/>
          </a:xfrm>
          <a:prstGeom prst="rect">
            <a:avLst/>
          </a:prstGeom>
        </p:spPr>
      </p:pic>
      <p:sp>
        <p:nvSpPr>
          <p:cNvPr id="21" name="ZoneTexte 20">
            <a:extLst>
              <a:ext uri="{FF2B5EF4-FFF2-40B4-BE49-F238E27FC236}">
                <a16:creationId xmlns:a16="http://schemas.microsoft.com/office/drawing/2014/main" id="{3A13428F-C78B-C154-38F2-86D137001D8F}"/>
              </a:ext>
            </a:extLst>
          </p:cNvPr>
          <p:cNvSpPr txBox="1"/>
          <p:nvPr/>
        </p:nvSpPr>
        <p:spPr>
          <a:xfrm>
            <a:off x="658882" y="6179426"/>
            <a:ext cx="3990000" cy="547201"/>
          </a:xfrm>
          <a:prstGeom prst="rect">
            <a:avLst/>
          </a:prstGeom>
          <a:noFill/>
        </p:spPr>
        <p:txBody>
          <a:bodyPr wrap="square" rtlCol="0">
            <a:spAutoFit/>
          </a:bodyPr>
          <a:lstStyle/>
          <a:p>
            <a:pPr algn="just">
              <a:buClr>
                <a:srgbClr val="008065"/>
              </a:buClr>
            </a:pPr>
            <a:r>
              <a:rPr lang="fr-CH" sz="1478" dirty="0">
                <a:latin typeface="+mj-lt"/>
              </a:rPr>
              <a:t>Comparer la situation entre deux instants et l'actualiser si besoin</a:t>
            </a:r>
            <a:endParaRPr lang="en-GB" sz="1478" dirty="0">
              <a:latin typeface="+mj-lt"/>
            </a:endParaRPr>
          </a:p>
        </p:txBody>
      </p:sp>
      <p:pic>
        <p:nvPicPr>
          <p:cNvPr id="22" name="Graphique 21" descr="Actualiser (droite à gauche)">
            <a:extLst>
              <a:ext uri="{FF2B5EF4-FFF2-40B4-BE49-F238E27FC236}">
                <a16:creationId xmlns:a16="http://schemas.microsoft.com/office/drawing/2014/main" id="{4B594FC0-73B3-1287-15F4-63F9AE82303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2298" y="5541710"/>
            <a:ext cx="456794" cy="456794"/>
          </a:xfrm>
          <a:prstGeom prst="rect">
            <a:avLst/>
          </a:prstGeom>
        </p:spPr>
      </p:pic>
      <p:sp>
        <p:nvSpPr>
          <p:cNvPr id="23" name="ZoneTexte 22">
            <a:extLst>
              <a:ext uri="{FF2B5EF4-FFF2-40B4-BE49-F238E27FC236}">
                <a16:creationId xmlns:a16="http://schemas.microsoft.com/office/drawing/2014/main" id="{3ABE288D-44B8-5437-1947-026EFCE7CE97}"/>
              </a:ext>
            </a:extLst>
          </p:cNvPr>
          <p:cNvSpPr txBox="1"/>
          <p:nvPr/>
        </p:nvSpPr>
        <p:spPr>
          <a:xfrm>
            <a:off x="672104" y="5493963"/>
            <a:ext cx="3990000" cy="547201"/>
          </a:xfrm>
          <a:prstGeom prst="rect">
            <a:avLst/>
          </a:prstGeom>
          <a:noFill/>
        </p:spPr>
        <p:txBody>
          <a:bodyPr wrap="square" rtlCol="0">
            <a:spAutoFit/>
          </a:bodyPr>
          <a:lstStyle/>
          <a:p>
            <a:pPr algn="just">
              <a:buClr>
                <a:srgbClr val="008065"/>
              </a:buClr>
            </a:pPr>
            <a:r>
              <a:rPr lang="fr-CH" sz="1478" dirty="0">
                <a:latin typeface="+mj-lt"/>
              </a:rPr>
              <a:t>Mettre à jour l'analyse selon les évolutions potentielles des risques et opportunités </a:t>
            </a:r>
            <a:endParaRPr lang="en-GB" sz="1478" dirty="0">
              <a:latin typeface="+mj-lt"/>
            </a:endParaRPr>
          </a:p>
        </p:txBody>
      </p:sp>
      <p:sp>
        <p:nvSpPr>
          <p:cNvPr id="24" name="Rectangle 23">
            <a:extLst>
              <a:ext uri="{FF2B5EF4-FFF2-40B4-BE49-F238E27FC236}">
                <a16:creationId xmlns:a16="http://schemas.microsoft.com/office/drawing/2014/main" id="{D9EE7298-9943-06F7-3474-058235422721}"/>
              </a:ext>
            </a:extLst>
          </p:cNvPr>
          <p:cNvSpPr/>
          <p:nvPr/>
        </p:nvSpPr>
        <p:spPr>
          <a:xfrm>
            <a:off x="5085236" y="5485107"/>
            <a:ext cx="4881779" cy="547201"/>
          </a:xfrm>
          <a:prstGeom prst="rect">
            <a:avLst/>
          </a:prstGeom>
        </p:spPr>
        <p:txBody>
          <a:bodyPr wrap="square">
            <a:spAutoFit/>
          </a:bodyPr>
          <a:lstStyle/>
          <a:p>
            <a:pPr>
              <a:buClr>
                <a:srgbClr val="008065"/>
              </a:buClr>
            </a:pPr>
            <a:r>
              <a:rPr lang="fr-CH" sz="1478" dirty="0">
                <a:latin typeface="+mj-lt"/>
              </a:rPr>
              <a:t>Obtenir un support d'aide aux décisions stratégiques complet et à jour </a:t>
            </a:r>
          </a:p>
        </p:txBody>
      </p:sp>
      <p:pic>
        <p:nvPicPr>
          <p:cNvPr id="25" name="Graphique 24" descr="Guide opérationnel">
            <a:extLst>
              <a:ext uri="{FF2B5EF4-FFF2-40B4-BE49-F238E27FC236}">
                <a16:creationId xmlns:a16="http://schemas.microsoft.com/office/drawing/2014/main" id="{6D30DB34-4071-97EC-9976-0776E5D74CE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663295" y="5541710"/>
            <a:ext cx="456794" cy="456794"/>
          </a:xfrm>
          <a:prstGeom prst="rect">
            <a:avLst/>
          </a:prstGeom>
        </p:spPr>
      </p:pic>
      <p:cxnSp>
        <p:nvCxnSpPr>
          <p:cNvPr id="26" name="Connecteur droit 25">
            <a:extLst>
              <a:ext uri="{FF2B5EF4-FFF2-40B4-BE49-F238E27FC236}">
                <a16:creationId xmlns:a16="http://schemas.microsoft.com/office/drawing/2014/main" id="{EC8B3B72-EED8-A2B1-8F54-4C4E3A02829A}"/>
              </a:ext>
            </a:extLst>
          </p:cNvPr>
          <p:cNvCxnSpPr>
            <a:cxnSpLocks/>
            <a:endCxn id="7" idx="0"/>
          </p:cNvCxnSpPr>
          <p:nvPr/>
        </p:nvCxnSpPr>
        <p:spPr bwMode="auto">
          <a:xfrm flipH="1">
            <a:off x="2654566" y="5154061"/>
            <a:ext cx="150781" cy="0"/>
          </a:xfrm>
          <a:prstGeom prst="line">
            <a:avLst/>
          </a:prstGeom>
          <a:ln w="12700" cap="flat" cmpd="sng" algn="ctr">
            <a:solidFill>
              <a:srgbClr val="FF9900"/>
            </a:solidFill>
            <a:prstDash val="sys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9128F2E6-B14F-18F5-4BE3-B329A132161C}"/>
              </a:ext>
            </a:extLst>
          </p:cNvPr>
          <p:cNvCxnSpPr>
            <a:cxnSpLocks/>
            <a:endCxn id="6" idx="0"/>
          </p:cNvCxnSpPr>
          <p:nvPr/>
        </p:nvCxnSpPr>
        <p:spPr bwMode="auto">
          <a:xfrm flipH="1">
            <a:off x="2017781" y="4662461"/>
            <a:ext cx="116225" cy="14386"/>
          </a:xfrm>
          <a:prstGeom prst="line">
            <a:avLst/>
          </a:prstGeom>
          <a:ln w="12700" cap="flat" cmpd="sng" algn="ctr">
            <a:solidFill>
              <a:srgbClr val="FF9900"/>
            </a:solidFill>
            <a:prstDash val="sys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727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p:bldP spid="21"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rme libre 19">
            <a:extLst>
              <a:ext uri="{FF2B5EF4-FFF2-40B4-BE49-F238E27FC236}">
                <a16:creationId xmlns:a16="http://schemas.microsoft.com/office/drawing/2014/main" id="{C318940C-4224-996C-EC41-C4671ED531DD}"/>
              </a:ext>
            </a:extLst>
          </p:cNvPr>
          <p:cNvSpPr/>
          <p:nvPr/>
        </p:nvSpPr>
        <p:spPr bwMode="auto">
          <a:xfrm>
            <a:off x="1401792" y="2225615"/>
            <a:ext cx="2009955" cy="1842296"/>
          </a:xfrm>
          <a:custGeom>
            <a:avLst/>
            <a:gdLst>
              <a:gd name="connsiteX0" fmla="*/ 0 w 2009955"/>
              <a:gd name="connsiteY0" fmla="*/ 0 h 1842296"/>
              <a:gd name="connsiteX1" fmla="*/ 77638 w 2009955"/>
              <a:gd name="connsiteY1" fmla="*/ 707366 h 1842296"/>
              <a:gd name="connsiteX2" fmla="*/ 284672 w 2009955"/>
              <a:gd name="connsiteY2" fmla="*/ 1168879 h 1842296"/>
              <a:gd name="connsiteX3" fmla="*/ 711680 w 2009955"/>
              <a:gd name="connsiteY3" fmla="*/ 1570008 h 1842296"/>
              <a:gd name="connsiteX4" fmla="*/ 1160253 w 2009955"/>
              <a:gd name="connsiteY4" fmla="*/ 1751162 h 1842296"/>
              <a:gd name="connsiteX5" fmla="*/ 1600200 w 2009955"/>
              <a:gd name="connsiteY5" fmla="*/ 1828800 h 1842296"/>
              <a:gd name="connsiteX6" fmla="*/ 2009955 w 2009955"/>
              <a:gd name="connsiteY6" fmla="*/ 1841740 h 184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955" h="1842296">
                <a:moveTo>
                  <a:pt x="0" y="0"/>
                </a:moveTo>
                <a:cubicBezTo>
                  <a:pt x="15096" y="256276"/>
                  <a:pt x="30193" y="512553"/>
                  <a:pt x="77638" y="707366"/>
                </a:cubicBezTo>
                <a:cubicBezTo>
                  <a:pt x="125083" y="902179"/>
                  <a:pt x="178998" y="1025105"/>
                  <a:pt x="284672" y="1168879"/>
                </a:cubicBezTo>
                <a:cubicBezTo>
                  <a:pt x="390346" y="1312653"/>
                  <a:pt x="565750" y="1472961"/>
                  <a:pt x="711680" y="1570008"/>
                </a:cubicBezTo>
                <a:cubicBezTo>
                  <a:pt x="857610" y="1667055"/>
                  <a:pt x="1012166" y="1708030"/>
                  <a:pt x="1160253" y="1751162"/>
                </a:cubicBezTo>
                <a:cubicBezTo>
                  <a:pt x="1308340" y="1794294"/>
                  <a:pt x="1458583" y="1813704"/>
                  <a:pt x="1600200" y="1828800"/>
                </a:cubicBezTo>
                <a:cubicBezTo>
                  <a:pt x="1741817" y="1843896"/>
                  <a:pt x="1875886" y="1842818"/>
                  <a:pt x="2009955" y="1841740"/>
                </a:cubicBezTo>
              </a:path>
            </a:pathLst>
          </a:custGeom>
          <a:ln>
            <a:headEnd type="none" w="med" len="med"/>
            <a:tailEnd type="none" w="med" len="med"/>
          </a:ln>
        </p:spPr>
        <p:style>
          <a:lnRef idx="2">
            <a:schemeClr val="accent4"/>
          </a:lnRef>
          <a:fillRef idx="0">
            <a:schemeClr val="accent4"/>
          </a:fillRef>
          <a:effectRef idx="1">
            <a:schemeClr val="accent4"/>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a:ln>
                <a:noFill/>
              </a:ln>
              <a:solidFill>
                <a:schemeClr val="tx1"/>
              </a:solidFill>
              <a:effectLst/>
              <a:latin typeface="Times New Roman" pitchFamily="18" charset="0"/>
            </a:endParaRPr>
          </a:p>
        </p:txBody>
      </p:sp>
      <p:sp>
        <p:nvSpPr>
          <p:cNvPr id="99334" name="Rectangle 1030"/>
          <p:cNvSpPr>
            <a:spLocks noGrp="1" noChangeArrowheads="1"/>
          </p:cNvSpPr>
          <p:nvPr>
            <p:ph type="title"/>
          </p:nvPr>
        </p:nvSpPr>
        <p:spPr/>
        <p:txBody>
          <a:bodyPr lIns="97969" tIns="48984" rIns="97969" bIns="48984"/>
          <a:lstStyle/>
          <a:p>
            <a:r>
              <a:rPr lang="fr-CH" dirty="0"/>
              <a:t>Concept de mitigation</a:t>
            </a:r>
          </a:p>
        </p:txBody>
      </p:sp>
      <p:sp>
        <p:nvSpPr>
          <p:cNvPr id="99335" name="Rectangle 1031"/>
          <p:cNvSpPr>
            <a:spLocks noGrp="1" noChangeArrowheads="1"/>
          </p:cNvSpPr>
          <p:nvPr>
            <p:ph type="body" idx="1"/>
          </p:nvPr>
        </p:nvSpPr>
        <p:spPr>
          <a:xfrm>
            <a:off x="4005942" y="1886858"/>
            <a:ext cx="5588433" cy="1308406"/>
          </a:xfrm>
        </p:spPr>
        <p:txBody>
          <a:bodyPr lIns="97969" tIns="48984" rIns="97969" bIns="48984"/>
          <a:lstStyle/>
          <a:p>
            <a:pPr marL="0" indent="0">
              <a:buNone/>
            </a:pPr>
            <a:r>
              <a:rPr lang="fr-CH" b="0" dirty="0"/>
              <a:t>Pour réduire le risque, on peut agir sur les deux dimensions «fréquence» et «gravité» (séparément ou ensemble):</a:t>
            </a:r>
          </a:p>
        </p:txBody>
      </p:sp>
      <p:grpSp>
        <p:nvGrpSpPr>
          <p:cNvPr id="22" name="Groupe 21">
            <a:extLst>
              <a:ext uri="{FF2B5EF4-FFF2-40B4-BE49-F238E27FC236}">
                <a16:creationId xmlns:a16="http://schemas.microsoft.com/office/drawing/2014/main" id="{CDF03A10-CA01-74BF-C7E6-4EA7A6F4BD56}"/>
              </a:ext>
            </a:extLst>
          </p:cNvPr>
          <p:cNvGrpSpPr/>
          <p:nvPr/>
        </p:nvGrpSpPr>
        <p:grpSpPr>
          <a:xfrm>
            <a:off x="298755" y="2354402"/>
            <a:ext cx="9243450" cy="2181347"/>
            <a:chOff x="298755" y="2354402"/>
            <a:chExt cx="9243450" cy="2181347"/>
          </a:xfrm>
        </p:grpSpPr>
        <p:sp>
          <p:nvSpPr>
            <p:cNvPr id="99338" name="Line 1034"/>
            <p:cNvSpPr>
              <a:spLocks noChangeShapeType="1"/>
            </p:cNvSpPr>
            <p:nvPr/>
          </p:nvSpPr>
          <p:spPr bwMode="auto">
            <a:xfrm>
              <a:off x="2195189" y="3447405"/>
              <a:ext cx="0" cy="741929"/>
            </a:xfrm>
            <a:prstGeom prst="line">
              <a:avLst/>
            </a:prstGeom>
            <a:noFill/>
            <a:ln w="76200">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969" tIns="48984" rIns="97969" bIns="48984"/>
            <a:lstStyle/>
            <a:p>
              <a:endParaRPr lang="fr-CH"/>
            </a:p>
          </p:txBody>
        </p:sp>
        <p:sp>
          <p:nvSpPr>
            <p:cNvPr id="4" name="Rectangle 3"/>
            <p:cNvSpPr/>
            <p:nvPr/>
          </p:nvSpPr>
          <p:spPr>
            <a:xfrm>
              <a:off x="2254487" y="3532465"/>
              <a:ext cx="1410964" cy="400110"/>
            </a:xfrm>
            <a:prstGeom prst="rect">
              <a:avLst/>
            </a:prstGeom>
          </p:spPr>
          <p:txBody>
            <a:bodyPr wrap="none">
              <a:spAutoFit/>
            </a:bodyPr>
            <a:lstStyle/>
            <a:p>
              <a:r>
                <a:rPr lang="fr-CH" sz="2000" kern="0" dirty="0">
                  <a:solidFill>
                    <a:srgbClr val="0000FF"/>
                  </a:solidFill>
                  <a:latin typeface="Arial" panose="020B0604020202020204" pitchFamily="34" charset="0"/>
                  <a:cs typeface="Arial" panose="020B0604020202020204" pitchFamily="34" charset="0"/>
                </a:rPr>
                <a:t>Prévention</a:t>
              </a:r>
              <a:endParaRPr lang="fr-CH" dirty="0"/>
            </a:p>
          </p:txBody>
        </p:sp>
        <p:sp>
          <p:nvSpPr>
            <p:cNvPr id="11" name="Rectangle 1031"/>
            <p:cNvSpPr txBox="1">
              <a:spLocks noChangeArrowheads="1"/>
            </p:cNvSpPr>
            <p:nvPr/>
          </p:nvSpPr>
          <p:spPr>
            <a:xfrm>
              <a:off x="3953772" y="3129940"/>
              <a:ext cx="5588433" cy="1405809"/>
            </a:xfrm>
            <a:prstGeom prst="rect">
              <a:avLst/>
            </a:prstGeom>
          </p:spPr>
          <p:txBody>
            <a:bodyPr lIns="97969" tIns="48984" rIns="97969" bIns="48984"/>
            <a:lstStyle>
              <a:lvl1pPr marL="342900" indent="-342900" algn="l" rtl="0" eaLnBrk="0" fontAlgn="base" hangingPunct="0">
                <a:spcBef>
                  <a:spcPct val="20000"/>
                </a:spcBef>
                <a:spcAft>
                  <a:spcPct val="0"/>
                </a:spcAft>
                <a:buClrTx/>
                <a:buSzPct val="100000"/>
                <a:buFont typeface="Arial" panose="020B0604020202020204" pitchFamily="34" charset="0"/>
                <a:buChar char="•"/>
                <a:defRPr sz="2400" b="1">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Tx/>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Tx/>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lrTx/>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lrTx/>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marL="457200" indent="-457200">
                <a:buFont typeface="+mj-lt"/>
                <a:buAutoNum type="arabicPeriod"/>
              </a:pPr>
              <a:r>
                <a:rPr lang="fr-CH" sz="2000" b="0" kern="0" dirty="0"/>
                <a:t>Réduire la fréquence</a:t>
              </a:r>
              <a:r>
                <a:rPr lang="fr-CH" sz="2000" b="0" kern="0" dirty="0">
                  <a:solidFill>
                    <a:schemeClr val="tx2"/>
                  </a:solidFill>
                </a:rPr>
                <a:t> </a:t>
              </a:r>
              <a:r>
                <a:rPr lang="fr-CH" sz="2000" b="0" kern="0" dirty="0"/>
                <a:t>de l’événement, c’est-à-dire faire de la </a:t>
              </a:r>
              <a:r>
                <a:rPr lang="fr-CH" sz="2000" b="0" kern="0" dirty="0">
                  <a:solidFill>
                    <a:schemeClr val="tx2"/>
                  </a:solidFill>
                </a:rPr>
                <a:t>prévention</a:t>
              </a:r>
              <a:r>
                <a:rPr lang="fr-CH" sz="2000" kern="0" dirty="0">
                  <a:solidFill>
                    <a:schemeClr val="tx2"/>
                  </a:solidFill>
                </a:rPr>
                <a:t> </a:t>
              </a:r>
              <a:r>
                <a:rPr lang="fr-CH" sz="2000" b="0" kern="0" dirty="0"/>
                <a:t>(</a:t>
              </a:r>
              <a:r>
                <a:rPr lang="fr-CH" sz="2000" b="0" kern="0" dirty="0" err="1"/>
                <a:t>e.g</a:t>
              </a:r>
              <a:r>
                <a:rPr lang="fr-CH" sz="2000" b="0" kern="0" dirty="0"/>
                <a:t>. limiter le taux d’alcool au volant, former les conducteurs)</a:t>
              </a:r>
              <a:endParaRPr lang="fr-CH" sz="2000" kern="0" dirty="0">
                <a:solidFill>
                  <a:schemeClr val="tx2"/>
                </a:solidFill>
              </a:endParaRPr>
            </a:p>
            <a:p>
              <a:pPr marL="0" indent="0">
                <a:buNone/>
              </a:pPr>
              <a:endParaRPr lang="fr-CH" kern="0" dirty="0">
                <a:solidFill>
                  <a:srgbClr val="FF0000"/>
                </a:solidFill>
              </a:endParaRPr>
            </a:p>
          </p:txBody>
        </p:sp>
        <p:cxnSp>
          <p:nvCxnSpPr>
            <p:cNvPr id="7" name="Connecteur droit 6">
              <a:extLst>
                <a:ext uri="{FF2B5EF4-FFF2-40B4-BE49-F238E27FC236}">
                  <a16:creationId xmlns:a16="http://schemas.microsoft.com/office/drawing/2014/main" id="{CF22FD6D-532B-657F-DBF3-0290378BCD68}"/>
                </a:ext>
              </a:extLst>
            </p:cNvPr>
            <p:cNvCxnSpPr/>
            <p:nvPr/>
          </p:nvCxnSpPr>
          <p:spPr bwMode="auto">
            <a:xfrm>
              <a:off x="298755" y="2354402"/>
              <a:ext cx="710496" cy="0"/>
            </a:xfrm>
            <a:prstGeom prst="line">
              <a:avLst/>
            </a:prstGeom>
            <a:noFill/>
            <a:ln w="28575" cap="flat" cmpd="sng" algn="ctr">
              <a:solidFill>
                <a:schemeClr val="bg2">
                  <a:lumMod val="60000"/>
                  <a:lumOff val="40000"/>
                </a:schemeClr>
              </a:solidFill>
              <a:prstDash val="solid"/>
              <a:round/>
              <a:headEnd type="none" w="med" len="med"/>
              <a:tailEnd type="none" w="med" len="med"/>
            </a:ln>
            <a:effectLst/>
          </p:spPr>
        </p:cxnSp>
      </p:grpSp>
      <p:cxnSp>
        <p:nvCxnSpPr>
          <p:cNvPr id="10" name="Connecteur droit avec flèche 9">
            <a:extLst>
              <a:ext uri="{FF2B5EF4-FFF2-40B4-BE49-F238E27FC236}">
                <a16:creationId xmlns:a16="http://schemas.microsoft.com/office/drawing/2014/main" id="{171D3FC0-545C-A775-F552-EB62C56B9AEF}"/>
              </a:ext>
            </a:extLst>
          </p:cNvPr>
          <p:cNvCxnSpPr/>
          <p:nvPr/>
        </p:nvCxnSpPr>
        <p:spPr bwMode="auto">
          <a:xfrm>
            <a:off x="1065362" y="4300268"/>
            <a:ext cx="2480095" cy="0"/>
          </a:xfrm>
          <a:prstGeom prst="straightConnector1">
            <a:avLst/>
          </a:prstGeom>
          <a:noFill/>
          <a:ln w="9525" cap="flat" cmpd="sng" algn="ctr">
            <a:solidFill>
              <a:schemeClr val="tx1"/>
            </a:solidFill>
            <a:prstDash val="solid"/>
            <a:round/>
            <a:headEnd type="none" w="med" len="med"/>
            <a:tailEnd type="triangle"/>
          </a:ln>
          <a:effectLst/>
        </p:spPr>
      </p:cxnSp>
      <p:cxnSp>
        <p:nvCxnSpPr>
          <p:cNvPr id="14" name="Connecteur droit avec flèche 13">
            <a:extLst>
              <a:ext uri="{FF2B5EF4-FFF2-40B4-BE49-F238E27FC236}">
                <a16:creationId xmlns:a16="http://schemas.microsoft.com/office/drawing/2014/main" id="{8EF5F9C6-6932-2176-91C0-DEFC2C8D1A50}"/>
              </a:ext>
            </a:extLst>
          </p:cNvPr>
          <p:cNvCxnSpPr/>
          <p:nvPr/>
        </p:nvCxnSpPr>
        <p:spPr bwMode="auto">
          <a:xfrm flipV="1">
            <a:off x="1069675" y="2066026"/>
            <a:ext cx="0" cy="2229929"/>
          </a:xfrm>
          <a:prstGeom prst="straightConnector1">
            <a:avLst/>
          </a:prstGeom>
          <a:noFill/>
          <a:ln w="9525" cap="flat" cmpd="sng" algn="ctr">
            <a:solidFill>
              <a:schemeClr val="tx1"/>
            </a:solidFill>
            <a:prstDash val="solid"/>
            <a:round/>
            <a:headEnd type="none" w="med" len="med"/>
            <a:tailEnd type="triangle"/>
          </a:ln>
          <a:effectLst/>
        </p:spPr>
      </p:cxnSp>
      <p:sp>
        <p:nvSpPr>
          <p:cNvPr id="15" name="ZoneTexte 14">
            <a:extLst>
              <a:ext uri="{FF2B5EF4-FFF2-40B4-BE49-F238E27FC236}">
                <a16:creationId xmlns:a16="http://schemas.microsoft.com/office/drawing/2014/main" id="{4BC9BE1B-8B8E-551A-0EF3-076F9E3C4670}"/>
              </a:ext>
            </a:extLst>
          </p:cNvPr>
          <p:cNvSpPr txBox="1"/>
          <p:nvPr/>
        </p:nvSpPr>
        <p:spPr>
          <a:xfrm>
            <a:off x="235072" y="2108181"/>
            <a:ext cx="1000662" cy="246221"/>
          </a:xfrm>
          <a:prstGeom prst="rect">
            <a:avLst/>
          </a:prstGeom>
          <a:noFill/>
        </p:spPr>
        <p:txBody>
          <a:bodyPr wrap="square" rtlCol="0">
            <a:spAutoFit/>
          </a:bodyPr>
          <a:lstStyle/>
          <a:p>
            <a:r>
              <a:rPr lang="de-CH" sz="1000" b="1" dirty="0" err="1">
                <a:latin typeface="Arial" panose="020B0604020202020204" pitchFamily="34" charset="0"/>
                <a:cs typeface="Arial" panose="020B0604020202020204" pitchFamily="34" charset="0"/>
              </a:rPr>
              <a:t>Fréquence</a:t>
            </a:r>
            <a:endParaRPr lang="de-CH" sz="1000" b="1" dirty="0">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4C650612-5997-D3A1-5DE9-C5983DB60382}"/>
              </a:ext>
            </a:extLst>
          </p:cNvPr>
          <p:cNvSpPr txBox="1"/>
          <p:nvPr/>
        </p:nvSpPr>
        <p:spPr>
          <a:xfrm>
            <a:off x="2801372" y="4352329"/>
            <a:ext cx="864079" cy="246221"/>
          </a:xfrm>
          <a:prstGeom prst="rect">
            <a:avLst/>
          </a:prstGeom>
          <a:noFill/>
        </p:spPr>
        <p:txBody>
          <a:bodyPr wrap="square" rtlCol="0">
            <a:spAutoFit/>
          </a:bodyPr>
          <a:lstStyle/>
          <a:p>
            <a:pPr algn="ctr"/>
            <a:r>
              <a:rPr lang="de-CH" sz="1000" b="1" dirty="0" err="1">
                <a:latin typeface="Arial" panose="020B0604020202020204" pitchFamily="34" charset="0"/>
                <a:cs typeface="Arial" panose="020B0604020202020204" pitchFamily="34" charset="0"/>
              </a:rPr>
              <a:t>Gravité</a:t>
            </a:r>
            <a:endParaRPr lang="de-CH" sz="1000" b="1" dirty="0">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FA613A32-6FEE-5193-8F1D-CD559D168E54}"/>
              </a:ext>
            </a:extLst>
          </p:cNvPr>
          <p:cNvSpPr txBox="1"/>
          <p:nvPr/>
        </p:nvSpPr>
        <p:spPr>
          <a:xfrm>
            <a:off x="1956748" y="2633144"/>
            <a:ext cx="1449259" cy="461665"/>
          </a:xfrm>
          <a:prstGeom prst="rect">
            <a:avLst/>
          </a:prstGeom>
          <a:noFill/>
        </p:spPr>
        <p:txBody>
          <a:bodyPr wrap="square" rtlCol="0">
            <a:spAutoFit/>
          </a:bodyPr>
          <a:lstStyle/>
          <a:p>
            <a:pPr algn="ctr"/>
            <a:r>
              <a:rPr lang="de-CH" b="1" dirty="0" err="1">
                <a:latin typeface="Arial" panose="020B0604020202020204" pitchFamily="34" charset="0"/>
                <a:cs typeface="Arial" panose="020B0604020202020204" pitchFamily="34" charset="0"/>
              </a:rPr>
              <a:t>Risque</a:t>
            </a:r>
            <a:endParaRPr lang="de-CH" b="1" dirty="0">
              <a:latin typeface="Arial" panose="020B0604020202020204" pitchFamily="34" charset="0"/>
              <a:cs typeface="Arial" panose="020B0604020202020204" pitchFamily="34" charset="0"/>
            </a:endParaRPr>
          </a:p>
          <a:p>
            <a:pPr algn="ctr"/>
            <a:r>
              <a:rPr lang="de-CH" b="1" dirty="0" err="1">
                <a:latin typeface="Arial" panose="020B0604020202020204" pitchFamily="34" charset="0"/>
                <a:cs typeface="Arial" panose="020B0604020202020204" pitchFamily="34" charset="0"/>
              </a:rPr>
              <a:t>inacceptable</a:t>
            </a:r>
            <a:endParaRPr lang="de-CH" b="1" dirty="0">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C9ECD02E-20F6-474B-F3DA-B2FC99A7DD6D}"/>
              </a:ext>
            </a:extLst>
          </p:cNvPr>
          <p:cNvSpPr txBox="1"/>
          <p:nvPr/>
        </p:nvSpPr>
        <p:spPr>
          <a:xfrm>
            <a:off x="1009251" y="3727669"/>
            <a:ext cx="1121990" cy="461665"/>
          </a:xfrm>
          <a:prstGeom prst="rect">
            <a:avLst/>
          </a:prstGeom>
          <a:noFill/>
        </p:spPr>
        <p:txBody>
          <a:bodyPr wrap="square" rtlCol="0">
            <a:spAutoFit/>
          </a:bodyPr>
          <a:lstStyle/>
          <a:p>
            <a:pPr algn="ctr"/>
            <a:r>
              <a:rPr lang="de-CH" b="1" dirty="0" err="1">
                <a:latin typeface="Arial" panose="020B0604020202020204" pitchFamily="34" charset="0"/>
                <a:cs typeface="Arial" panose="020B0604020202020204" pitchFamily="34" charset="0"/>
              </a:rPr>
              <a:t>Risque</a:t>
            </a:r>
            <a:endParaRPr lang="de-CH" b="1" dirty="0">
              <a:latin typeface="Arial" panose="020B0604020202020204" pitchFamily="34" charset="0"/>
              <a:cs typeface="Arial" panose="020B0604020202020204" pitchFamily="34" charset="0"/>
            </a:endParaRPr>
          </a:p>
          <a:p>
            <a:pPr algn="ctr"/>
            <a:r>
              <a:rPr lang="de-CH" b="1" dirty="0" err="1">
                <a:latin typeface="Arial" panose="020B0604020202020204" pitchFamily="34" charset="0"/>
                <a:cs typeface="Arial" panose="020B0604020202020204" pitchFamily="34" charset="0"/>
              </a:rPr>
              <a:t>acceptable</a:t>
            </a:r>
            <a:endParaRPr lang="de-CH" b="1" dirty="0">
              <a:latin typeface="Arial" panose="020B0604020202020204" pitchFamily="34" charset="0"/>
              <a:cs typeface="Arial" panose="020B0604020202020204" pitchFamily="34" charset="0"/>
            </a:endParaRPr>
          </a:p>
        </p:txBody>
      </p:sp>
      <p:grpSp>
        <p:nvGrpSpPr>
          <p:cNvPr id="23" name="Groupe 22">
            <a:extLst>
              <a:ext uri="{FF2B5EF4-FFF2-40B4-BE49-F238E27FC236}">
                <a16:creationId xmlns:a16="http://schemas.microsoft.com/office/drawing/2014/main" id="{FF64D3A6-9C80-CA15-0CB0-670517C91E5E}"/>
              </a:ext>
            </a:extLst>
          </p:cNvPr>
          <p:cNvGrpSpPr/>
          <p:nvPr/>
        </p:nvGrpSpPr>
        <p:grpSpPr>
          <a:xfrm>
            <a:off x="504409" y="2929885"/>
            <a:ext cx="9037796" cy="3398959"/>
            <a:chOff x="504409" y="2929885"/>
            <a:chExt cx="9037796" cy="3398959"/>
          </a:xfrm>
        </p:grpSpPr>
        <p:sp>
          <p:nvSpPr>
            <p:cNvPr id="99339" name="Line 1035"/>
            <p:cNvSpPr>
              <a:spLocks noChangeShapeType="1"/>
            </p:cNvSpPr>
            <p:nvPr/>
          </p:nvSpPr>
          <p:spPr bwMode="auto">
            <a:xfrm flipH="1">
              <a:off x="1227861" y="3447405"/>
              <a:ext cx="810825" cy="0"/>
            </a:xfrm>
            <a:prstGeom prst="line">
              <a:avLst/>
            </a:prstGeom>
            <a:noFill/>
            <a:ln w="76200">
              <a:solidFill>
                <a:schemeClr val="accent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969" tIns="48984" rIns="97969" bIns="48984"/>
            <a:lstStyle/>
            <a:p>
              <a:endParaRPr lang="fr-CH"/>
            </a:p>
          </p:txBody>
        </p:sp>
        <p:sp>
          <p:nvSpPr>
            <p:cNvPr id="12" name="Rectangle 1031"/>
            <p:cNvSpPr txBox="1">
              <a:spLocks noChangeArrowheads="1"/>
            </p:cNvSpPr>
            <p:nvPr/>
          </p:nvSpPr>
          <p:spPr>
            <a:xfrm>
              <a:off x="3953772" y="4572217"/>
              <a:ext cx="5588433" cy="1756627"/>
            </a:xfrm>
            <a:prstGeom prst="rect">
              <a:avLst/>
            </a:prstGeom>
          </p:spPr>
          <p:txBody>
            <a:bodyPr lIns="97969" tIns="48984" rIns="97969" bIns="48984"/>
            <a:lstStyle>
              <a:lvl1pPr marL="342900" indent="-342900" algn="l" rtl="0" eaLnBrk="0" fontAlgn="base" hangingPunct="0">
                <a:spcBef>
                  <a:spcPct val="20000"/>
                </a:spcBef>
                <a:spcAft>
                  <a:spcPct val="0"/>
                </a:spcAft>
                <a:buClrTx/>
                <a:buSzPct val="100000"/>
                <a:buFont typeface="Arial" panose="020B0604020202020204" pitchFamily="34" charset="0"/>
                <a:buChar char="•"/>
                <a:defRPr sz="2400" b="1">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Tx/>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Tx/>
                <a:buSzPct val="10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lrTx/>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lrTx/>
                <a:buSzPct val="10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marL="457200" indent="-457200">
                <a:buFont typeface="+mj-lt"/>
                <a:buAutoNum type="arabicPeriod" startAt="2"/>
              </a:pPr>
              <a:r>
                <a:rPr lang="fr-CH" sz="2000" b="0" kern="0" dirty="0"/>
                <a:t>Réduire les conséquences (gravité), C’est-à-dire faire de la </a:t>
              </a:r>
              <a:r>
                <a:rPr lang="fr-CH" sz="2000" b="0" kern="0" dirty="0">
                  <a:solidFill>
                    <a:srgbClr val="FF0000"/>
                  </a:solidFill>
                </a:rPr>
                <a:t>protection</a:t>
              </a:r>
              <a:r>
                <a:rPr lang="fr-CH" sz="2000" kern="0" dirty="0">
                  <a:solidFill>
                    <a:srgbClr val="FF0000"/>
                  </a:solidFill>
                </a:rPr>
                <a:t> </a:t>
              </a:r>
              <a:r>
                <a:rPr lang="fr-CH" sz="2000" b="0" kern="0" dirty="0">
                  <a:solidFill>
                    <a:srgbClr val="000000"/>
                  </a:solidFill>
                </a:rPr>
                <a:t>(</a:t>
              </a:r>
              <a:r>
                <a:rPr lang="fr-CH" sz="2000" b="0" kern="0" dirty="0" err="1">
                  <a:solidFill>
                    <a:srgbClr val="000000"/>
                  </a:solidFill>
                </a:rPr>
                <a:t>e.g</a:t>
              </a:r>
              <a:r>
                <a:rPr lang="fr-CH" sz="2000" b="0" kern="0" dirty="0">
                  <a:solidFill>
                    <a:srgbClr val="000000"/>
                  </a:solidFill>
                </a:rPr>
                <a:t>. règlementer l’usage de ceintures de sécurité, renforcer les systèmes de dissipation d’énergie des véhicules en cas de collision)</a:t>
              </a:r>
              <a:endParaRPr lang="fr-CH" sz="2000" kern="0" dirty="0">
                <a:solidFill>
                  <a:srgbClr val="0000FF"/>
                </a:solidFill>
              </a:endParaRPr>
            </a:p>
            <a:p>
              <a:endParaRPr lang="fr-CH" kern="0" dirty="0">
                <a:solidFill>
                  <a:srgbClr val="FF0000"/>
                </a:solidFill>
              </a:endParaRPr>
            </a:p>
          </p:txBody>
        </p:sp>
        <p:cxnSp>
          <p:nvCxnSpPr>
            <p:cNvPr id="8" name="Connecteur droit 7">
              <a:extLst>
                <a:ext uri="{FF2B5EF4-FFF2-40B4-BE49-F238E27FC236}">
                  <a16:creationId xmlns:a16="http://schemas.microsoft.com/office/drawing/2014/main" id="{ACCBBFD2-45C8-2B65-A759-9ED1DC6ED273}"/>
                </a:ext>
              </a:extLst>
            </p:cNvPr>
            <p:cNvCxnSpPr>
              <a:cxnSpLocks/>
            </p:cNvCxnSpPr>
            <p:nvPr/>
          </p:nvCxnSpPr>
          <p:spPr bwMode="auto">
            <a:xfrm>
              <a:off x="2959969" y="4601838"/>
              <a:ext cx="517877" cy="0"/>
            </a:xfrm>
            <a:prstGeom prst="line">
              <a:avLst/>
            </a:prstGeom>
            <a:noFill/>
            <a:ln w="28575" cap="flat" cmpd="sng" algn="ctr">
              <a:solidFill>
                <a:srgbClr val="FF0000"/>
              </a:solidFill>
              <a:prstDash val="solid"/>
              <a:round/>
              <a:headEnd type="none" w="med" len="med"/>
              <a:tailEnd type="none" w="med" len="med"/>
            </a:ln>
            <a:effectLst/>
          </p:spPr>
        </p:cxnSp>
        <p:sp>
          <p:nvSpPr>
            <p:cNvPr id="6" name="Rectangle 5"/>
            <p:cNvSpPr/>
            <p:nvPr/>
          </p:nvSpPr>
          <p:spPr>
            <a:xfrm>
              <a:off x="504409" y="2929885"/>
              <a:ext cx="1338828" cy="400110"/>
            </a:xfrm>
            <a:prstGeom prst="rect">
              <a:avLst/>
            </a:prstGeom>
            <a:solidFill>
              <a:schemeClr val="bg1"/>
            </a:solidFill>
          </p:spPr>
          <p:txBody>
            <a:bodyPr wrap="none">
              <a:spAutoFit/>
            </a:bodyPr>
            <a:lstStyle/>
            <a:p>
              <a:r>
                <a:rPr lang="fr-CH" sz="2000" kern="0" dirty="0">
                  <a:solidFill>
                    <a:srgbClr val="FF0000"/>
                  </a:solidFill>
                  <a:latin typeface="Arial" panose="020B0604020202020204" pitchFamily="34" charset="0"/>
                  <a:cs typeface="Arial" panose="020B0604020202020204" pitchFamily="34" charset="0"/>
                </a:rPr>
                <a:t>Protection</a:t>
              </a:r>
              <a:endParaRPr lang="fr-CH" dirty="0"/>
            </a:p>
          </p:txBody>
        </p:sp>
      </p:grpSp>
      <p:sp>
        <p:nvSpPr>
          <p:cNvPr id="99340" name="Oval 1036"/>
          <p:cNvSpPr>
            <a:spLocks noChangeArrowheads="1"/>
          </p:cNvSpPr>
          <p:nvPr/>
        </p:nvSpPr>
        <p:spPr bwMode="auto">
          <a:xfrm>
            <a:off x="2038688" y="3296593"/>
            <a:ext cx="313002" cy="304976"/>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969" tIns="48984" rIns="97969" bIns="48984" anchor="ctr"/>
          <a:lstStyle/>
          <a:p>
            <a:endParaRPr lang="fr-CH"/>
          </a:p>
        </p:txBody>
      </p:sp>
    </p:spTree>
    <p:extLst>
      <p:ext uri="{BB962C8B-B14F-4D97-AF65-F5344CB8AC3E}">
        <p14:creationId xmlns:p14="http://schemas.microsoft.com/office/powerpoint/2010/main" val="302394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3095BA2-4727-EB6C-3F14-7F4A1BF4D2FF}"/>
              </a:ext>
            </a:extLst>
          </p:cNvPr>
          <p:cNvSpPr txBox="1">
            <a:spLocks/>
          </p:cNvSpPr>
          <p:nvPr/>
        </p:nvSpPr>
        <p:spPr>
          <a:xfrm>
            <a:off x="1366480" y="982204"/>
            <a:ext cx="8033014" cy="584776"/>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r>
              <a:rPr lang="fr-CH" sz="3167" kern="0" dirty="0">
                <a:latin typeface="Arial" panose="020B0604020202020204" pitchFamily="34" charset="0"/>
                <a:cs typeface="Arial" panose="020B0604020202020204" pitchFamily="34" charset="0"/>
              </a:rPr>
              <a:t>Principes importants</a:t>
            </a:r>
            <a:endParaRPr lang="fr-FR" sz="3167" kern="0" dirty="0">
              <a:latin typeface="Arial" panose="020B0604020202020204" pitchFamily="34" charset="0"/>
              <a:cs typeface="Arial" panose="020B0604020202020204" pitchFamily="34" charset="0"/>
            </a:endParaRPr>
          </a:p>
        </p:txBody>
      </p:sp>
      <p:grpSp>
        <p:nvGrpSpPr>
          <p:cNvPr id="45" name="Groupe 44">
            <a:extLst>
              <a:ext uri="{FF2B5EF4-FFF2-40B4-BE49-F238E27FC236}">
                <a16:creationId xmlns:a16="http://schemas.microsoft.com/office/drawing/2014/main" id="{DABE06FA-DA34-46DE-2F00-56FCB2598CFD}"/>
              </a:ext>
            </a:extLst>
          </p:cNvPr>
          <p:cNvGrpSpPr/>
          <p:nvPr/>
        </p:nvGrpSpPr>
        <p:grpSpPr>
          <a:xfrm>
            <a:off x="1221567" y="2430936"/>
            <a:ext cx="8386429" cy="701445"/>
            <a:chOff x="1036958" y="1530173"/>
            <a:chExt cx="7945038" cy="664527"/>
          </a:xfrm>
        </p:grpSpPr>
        <p:sp>
          <p:nvSpPr>
            <p:cNvPr id="5" name="Rectangle 4">
              <a:extLst>
                <a:ext uri="{FF2B5EF4-FFF2-40B4-BE49-F238E27FC236}">
                  <a16:creationId xmlns:a16="http://schemas.microsoft.com/office/drawing/2014/main" id="{6FF6612F-578B-065E-124B-EBA075128BB6}"/>
                </a:ext>
              </a:extLst>
            </p:cNvPr>
            <p:cNvSpPr/>
            <p:nvPr/>
          </p:nvSpPr>
          <p:spPr>
            <a:xfrm>
              <a:off x="1036958" y="1677770"/>
              <a:ext cx="7106148" cy="364473"/>
            </a:xfrm>
            <a:prstGeom prst="rect">
              <a:avLst/>
            </a:prstGeom>
          </p:spPr>
          <p:txBody>
            <a:bodyPr wrap="square">
              <a:spAutoFit/>
            </a:bodyPr>
            <a:lstStyle/>
            <a:p>
              <a:pPr marL="301638" indent="-301638" algn="just">
                <a:buFont typeface="Arial" panose="020B0604020202020204" pitchFamily="34" charset="0"/>
                <a:buChar char="•"/>
              </a:pPr>
              <a:r>
                <a:rPr lang="fr-CH" sz="1900" dirty="0">
                  <a:latin typeface="Arial" panose="020B0604020202020204" pitchFamily="34" charset="0"/>
                  <a:cs typeface="Arial" panose="020B0604020202020204" pitchFamily="34" charset="0"/>
                </a:rPr>
                <a:t>Ne pas chercher l'exhaustivité à tout prix</a:t>
              </a:r>
            </a:p>
          </p:txBody>
        </p:sp>
        <p:pic>
          <p:nvPicPr>
            <p:cNvPr id="7" name="Graphique 6" descr="Diagramme d’interconnexion">
              <a:extLst>
                <a:ext uri="{FF2B5EF4-FFF2-40B4-BE49-F238E27FC236}">
                  <a16:creationId xmlns:a16="http://schemas.microsoft.com/office/drawing/2014/main" id="{716B2C18-D3E9-A466-590E-700C0F8DC84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4587" y="1530173"/>
              <a:ext cx="617409" cy="664527"/>
            </a:xfrm>
            <a:prstGeom prst="rect">
              <a:avLst/>
            </a:prstGeom>
          </p:spPr>
        </p:pic>
      </p:grpSp>
      <p:grpSp>
        <p:nvGrpSpPr>
          <p:cNvPr id="43" name="Groupe 42">
            <a:extLst>
              <a:ext uri="{FF2B5EF4-FFF2-40B4-BE49-F238E27FC236}">
                <a16:creationId xmlns:a16="http://schemas.microsoft.com/office/drawing/2014/main" id="{8ED79BD7-ADCC-58DC-B9D3-A319B31DD996}"/>
              </a:ext>
            </a:extLst>
          </p:cNvPr>
          <p:cNvGrpSpPr/>
          <p:nvPr/>
        </p:nvGrpSpPr>
        <p:grpSpPr>
          <a:xfrm>
            <a:off x="1221567" y="3856333"/>
            <a:ext cx="8386429" cy="701445"/>
            <a:chOff x="1036958" y="2971476"/>
            <a:chExt cx="7945038" cy="664527"/>
          </a:xfrm>
        </p:grpSpPr>
        <p:sp>
          <p:nvSpPr>
            <p:cNvPr id="6" name="Rectangle 5">
              <a:extLst>
                <a:ext uri="{FF2B5EF4-FFF2-40B4-BE49-F238E27FC236}">
                  <a16:creationId xmlns:a16="http://schemas.microsoft.com/office/drawing/2014/main" id="{611BD181-6186-9DAD-F084-3DC8DBE4E2C0}"/>
                </a:ext>
              </a:extLst>
            </p:cNvPr>
            <p:cNvSpPr/>
            <p:nvPr/>
          </p:nvSpPr>
          <p:spPr>
            <a:xfrm>
              <a:off x="1036958" y="3119073"/>
              <a:ext cx="7106148" cy="364473"/>
            </a:xfrm>
            <a:prstGeom prst="rect">
              <a:avLst/>
            </a:prstGeom>
          </p:spPr>
          <p:txBody>
            <a:bodyPr wrap="square">
              <a:spAutoFit/>
            </a:bodyPr>
            <a:lstStyle/>
            <a:p>
              <a:pPr marL="301638" indent="-301638" algn="just">
                <a:buFont typeface="Arial" panose="020B0604020202020204" pitchFamily="34" charset="0"/>
                <a:buChar char="•"/>
              </a:pPr>
              <a:r>
                <a:rPr lang="fr-CH" sz="1900" dirty="0">
                  <a:latin typeface="Arial" panose="020B0604020202020204" pitchFamily="34" charset="0"/>
                  <a:cs typeface="Arial" panose="020B0604020202020204" pitchFamily="34" charset="0"/>
                </a:rPr>
                <a:t>Traiter les R/O majeurs en priorité </a:t>
              </a:r>
            </a:p>
          </p:txBody>
        </p:sp>
        <p:pic>
          <p:nvPicPr>
            <p:cNvPr id="8" name="Graphique 7" descr="Présentation avec graphique à barres">
              <a:extLst>
                <a:ext uri="{FF2B5EF4-FFF2-40B4-BE49-F238E27FC236}">
                  <a16:creationId xmlns:a16="http://schemas.microsoft.com/office/drawing/2014/main" id="{03F98977-FFEB-15A7-6DED-B7FED326BA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4587" y="2971476"/>
              <a:ext cx="617409" cy="664527"/>
            </a:xfrm>
            <a:prstGeom prst="rect">
              <a:avLst/>
            </a:prstGeom>
          </p:spPr>
        </p:pic>
      </p:grpSp>
      <p:grpSp>
        <p:nvGrpSpPr>
          <p:cNvPr id="46" name="Groupe 45">
            <a:extLst>
              <a:ext uri="{FF2B5EF4-FFF2-40B4-BE49-F238E27FC236}">
                <a16:creationId xmlns:a16="http://schemas.microsoft.com/office/drawing/2014/main" id="{D6977F1C-34F4-1A47-B770-4898600851FE}"/>
              </a:ext>
            </a:extLst>
          </p:cNvPr>
          <p:cNvGrpSpPr/>
          <p:nvPr/>
        </p:nvGrpSpPr>
        <p:grpSpPr>
          <a:xfrm>
            <a:off x="318342" y="1718237"/>
            <a:ext cx="8404159" cy="701446"/>
            <a:chOff x="181271" y="820977"/>
            <a:chExt cx="7961835" cy="664527"/>
          </a:xfrm>
        </p:grpSpPr>
        <p:sp>
          <p:nvSpPr>
            <p:cNvPr id="9" name="Rectangle 8">
              <a:extLst>
                <a:ext uri="{FF2B5EF4-FFF2-40B4-BE49-F238E27FC236}">
                  <a16:creationId xmlns:a16="http://schemas.microsoft.com/office/drawing/2014/main" id="{698FFF7E-16F0-9FB8-837C-200500B8164C}"/>
                </a:ext>
              </a:extLst>
            </p:cNvPr>
            <p:cNvSpPr/>
            <p:nvPr/>
          </p:nvSpPr>
          <p:spPr>
            <a:xfrm>
              <a:off x="1036958" y="830075"/>
              <a:ext cx="7106148" cy="641470"/>
            </a:xfrm>
            <a:prstGeom prst="rect">
              <a:avLst/>
            </a:prstGeom>
          </p:spPr>
          <p:txBody>
            <a:bodyPr wrap="square">
              <a:spAutoFit/>
            </a:bodyPr>
            <a:lstStyle/>
            <a:p>
              <a:pPr marL="301638" indent="-301638" algn="just">
                <a:buFont typeface="Arial" panose="020B0604020202020204" pitchFamily="34" charset="0"/>
                <a:buChar char="•"/>
              </a:pPr>
              <a:r>
                <a:rPr lang="fr-CH" sz="1900" dirty="0">
                  <a:latin typeface="Arial" panose="020B0604020202020204" pitchFamily="34" charset="0"/>
                  <a:cs typeface="Arial" panose="020B0604020202020204" pitchFamily="34" charset="0"/>
                </a:rPr>
                <a:t>Veiller à ce que tous les acteurs soient informés et ce, tout au long de l'analyse </a:t>
              </a:r>
              <a:endParaRPr lang="en-GB" sz="1900" dirty="0">
                <a:latin typeface="Arial" panose="020B0604020202020204" pitchFamily="34" charset="0"/>
                <a:cs typeface="Arial" panose="020B0604020202020204" pitchFamily="34" charset="0"/>
              </a:endParaRPr>
            </a:p>
          </p:txBody>
        </p:sp>
        <p:pic>
          <p:nvPicPr>
            <p:cNvPr id="11" name="Graphique 10" descr="Téléphone mains libres">
              <a:extLst>
                <a:ext uri="{FF2B5EF4-FFF2-40B4-BE49-F238E27FC236}">
                  <a16:creationId xmlns:a16="http://schemas.microsoft.com/office/drawing/2014/main" id="{CA36CF7E-EAD9-BACA-8E4E-F7DC28570FA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271" y="820977"/>
              <a:ext cx="617409" cy="664527"/>
            </a:xfrm>
            <a:prstGeom prst="rect">
              <a:avLst/>
            </a:prstGeom>
          </p:spPr>
        </p:pic>
      </p:grpSp>
      <p:grpSp>
        <p:nvGrpSpPr>
          <p:cNvPr id="40" name="Groupe 39">
            <a:extLst>
              <a:ext uri="{FF2B5EF4-FFF2-40B4-BE49-F238E27FC236}">
                <a16:creationId xmlns:a16="http://schemas.microsoft.com/office/drawing/2014/main" id="{5F574193-FD25-5A5B-3CAD-CEF5E35D7CAC}"/>
              </a:ext>
            </a:extLst>
          </p:cNvPr>
          <p:cNvGrpSpPr/>
          <p:nvPr/>
        </p:nvGrpSpPr>
        <p:grpSpPr>
          <a:xfrm>
            <a:off x="318342" y="6267610"/>
            <a:ext cx="8404158" cy="701445"/>
            <a:chOff x="181271" y="5202571"/>
            <a:chExt cx="7961834" cy="664527"/>
          </a:xfrm>
        </p:grpSpPr>
        <p:pic>
          <p:nvPicPr>
            <p:cNvPr id="10" name="Graphique 9" descr="Empreintes de chaussure">
              <a:extLst>
                <a:ext uri="{FF2B5EF4-FFF2-40B4-BE49-F238E27FC236}">
                  <a16:creationId xmlns:a16="http://schemas.microsoft.com/office/drawing/2014/main" id="{4B5DBCA9-3688-1923-F317-23EDCD9C172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271" y="5202571"/>
              <a:ext cx="617409" cy="664527"/>
            </a:xfrm>
            <a:prstGeom prst="rect">
              <a:avLst/>
            </a:prstGeom>
          </p:spPr>
        </p:pic>
        <p:sp>
          <p:nvSpPr>
            <p:cNvPr id="12" name="Rectangle 11">
              <a:extLst>
                <a:ext uri="{FF2B5EF4-FFF2-40B4-BE49-F238E27FC236}">
                  <a16:creationId xmlns:a16="http://schemas.microsoft.com/office/drawing/2014/main" id="{4C0B687E-C251-4962-19E9-FC2C2407DF38}"/>
                </a:ext>
              </a:extLst>
            </p:cNvPr>
            <p:cNvSpPr/>
            <p:nvPr/>
          </p:nvSpPr>
          <p:spPr>
            <a:xfrm>
              <a:off x="1036958" y="5350168"/>
              <a:ext cx="7106147" cy="364473"/>
            </a:xfrm>
            <a:prstGeom prst="rect">
              <a:avLst/>
            </a:prstGeom>
          </p:spPr>
          <p:txBody>
            <a:bodyPr wrap="square">
              <a:spAutoFit/>
            </a:bodyPr>
            <a:lstStyle/>
            <a:p>
              <a:pPr marL="301638" indent="-301638" algn="just">
                <a:buFont typeface="Arial" panose="020B0604020202020204" pitchFamily="34" charset="0"/>
                <a:buChar char="•"/>
              </a:pPr>
              <a:r>
                <a:rPr lang="fr-CH" sz="1900" dirty="0">
                  <a:latin typeface="Arial" panose="020B0604020202020204" pitchFamily="34" charset="0"/>
                  <a:cs typeface="Arial" panose="020B0604020202020204" pitchFamily="34" charset="0"/>
                </a:rPr>
                <a:t>Assurer le suivi et l'intégrer dans les analyses </a:t>
              </a:r>
            </a:p>
          </p:txBody>
        </p:sp>
      </p:grpSp>
      <p:grpSp>
        <p:nvGrpSpPr>
          <p:cNvPr id="41" name="Groupe 40">
            <a:extLst>
              <a:ext uri="{FF2B5EF4-FFF2-40B4-BE49-F238E27FC236}">
                <a16:creationId xmlns:a16="http://schemas.microsoft.com/office/drawing/2014/main" id="{1F2080EB-E23B-3EA4-521E-CC99B35A0A27}"/>
              </a:ext>
            </a:extLst>
          </p:cNvPr>
          <p:cNvGrpSpPr/>
          <p:nvPr/>
        </p:nvGrpSpPr>
        <p:grpSpPr>
          <a:xfrm>
            <a:off x="1221567" y="5554913"/>
            <a:ext cx="8386429" cy="701446"/>
            <a:chOff x="1036958" y="4574737"/>
            <a:chExt cx="7945038" cy="664527"/>
          </a:xfrm>
        </p:grpSpPr>
        <p:sp>
          <p:nvSpPr>
            <p:cNvPr id="14" name="Rectangle 13">
              <a:extLst>
                <a:ext uri="{FF2B5EF4-FFF2-40B4-BE49-F238E27FC236}">
                  <a16:creationId xmlns:a16="http://schemas.microsoft.com/office/drawing/2014/main" id="{C81A1DDC-858C-B76A-0DE0-3B264AB00648}"/>
                </a:ext>
              </a:extLst>
            </p:cNvPr>
            <p:cNvSpPr/>
            <p:nvPr/>
          </p:nvSpPr>
          <p:spPr>
            <a:xfrm>
              <a:off x="1036958" y="4583835"/>
              <a:ext cx="7106148" cy="641470"/>
            </a:xfrm>
            <a:prstGeom prst="rect">
              <a:avLst/>
            </a:prstGeom>
          </p:spPr>
          <p:txBody>
            <a:bodyPr wrap="square">
              <a:spAutoFit/>
            </a:bodyPr>
            <a:lstStyle/>
            <a:p>
              <a:pPr marL="301638" indent="-301638" algn="just">
                <a:buFont typeface="Arial" panose="020B0604020202020204" pitchFamily="34" charset="0"/>
                <a:buChar char="•"/>
              </a:pPr>
              <a:r>
                <a:rPr lang="fr-CH" sz="1900" dirty="0">
                  <a:latin typeface="Arial" panose="020B0604020202020204" pitchFamily="34" charset="0"/>
                  <a:cs typeface="Arial" panose="020B0604020202020204" pitchFamily="34" charset="0"/>
                </a:rPr>
                <a:t>Actualiser l'analyse des R/O à chaque changement de phase et à chaque évolution notable </a:t>
              </a:r>
            </a:p>
          </p:txBody>
        </p:sp>
        <p:pic>
          <p:nvPicPr>
            <p:cNvPr id="15" name="Graphique 14" descr="Transfert">
              <a:extLst>
                <a:ext uri="{FF2B5EF4-FFF2-40B4-BE49-F238E27FC236}">
                  <a16:creationId xmlns:a16="http://schemas.microsoft.com/office/drawing/2014/main" id="{C0F6A4F3-49AC-6410-16C2-1A146D7360D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64587" y="4574737"/>
              <a:ext cx="617409" cy="664527"/>
            </a:xfrm>
            <a:prstGeom prst="rect">
              <a:avLst/>
            </a:prstGeom>
          </p:spPr>
        </p:pic>
      </p:grpSp>
      <p:grpSp>
        <p:nvGrpSpPr>
          <p:cNvPr id="44" name="Groupe 43">
            <a:extLst>
              <a:ext uri="{FF2B5EF4-FFF2-40B4-BE49-F238E27FC236}">
                <a16:creationId xmlns:a16="http://schemas.microsoft.com/office/drawing/2014/main" id="{2ADE99B2-E96F-84C1-2E8A-47C310C3CC67}"/>
              </a:ext>
            </a:extLst>
          </p:cNvPr>
          <p:cNvGrpSpPr/>
          <p:nvPr/>
        </p:nvGrpSpPr>
        <p:grpSpPr>
          <a:xfrm>
            <a:off x="318342" y="3143634"/>
            <a:ext cx="8404159" cy="701446"/>
            <a:chOff x="181271" y="2336193"/>
            <a:chExt cx="7961835" cy="664527"/>
          </a:xfrm>
        </p:grpSpPr>
        <p:sp>
          <p:nvSpPr>
            <p:cNvPr id="13" name="Rectangle 12">
              <a:extLst>
                <a:ext uri="{FF2B5EF4-FFF2-40B4-BE49-F238E27FC236}">
                  <a16:creationId xmlns:a16="http://schemas.microsoft.com/office/drawing/2014/main" id="{FA15ECAB-6849-F276-BCC7-A5E190F992B9}"/>
                </a:ext>
              </a:extLst>
            </p:cNvPr>
            <p:cNvSpPr/>
            <p:nvPr/>
          </p:nvSpPr>
          <p:spPr>
            <a:xfrm>
              <a:off x="1036958" y="2345291"/>
              <a:ext cx="7106148" cy="641470"/>
            </a:xfrm>
            <a:prstGeom prst="rect">
              <a:avLst/>
            </a:prstGeom>
          </p:spPr>
          <p:txBody>
            <a:bodyPr wrap="square">
              <a:spAutoFit/>
            </a:bodyPr>
            <a:lstStyle/>
            <a:p>
              <a:pPr marL="301638" indent="-301638" algn="just">
                <a:buFont typeface="Arial" panose="020B0604020202020204" pitchFamily="34" charset="0"/>
                <a:buChar char="•"/>
              </a:pPr>
              <a:r>
                <a:rPr lang="fr-CH" sz="1900" dirty="0">
                  <a:latin typeface="Arial" panose="020B0604020202020204" pitchFamily="34" charset="0"/>
                  <a:cs typeface="Arial" panose="020B0604020202020204" pitchFamily="34" charset="0"/>
                </a:rPr>
                <a:t>Ne considérer que les conséquences directes lors de l'évaluation des préjudices et profitabilité</a:t>
              </a:r>
            </a:p>
          </p:txBody>
        </p:sp>
        <p:pic>
          <p:nvPicPr>
            <p:cNvPr id="16" name="Graphique 15" descr="Loupe">
              <a:extLst>
                <a:ext uri="{FF2B5EF4-FFF2-40B4-BE49-F238E27FC236}">
                  <a16:creationId xmlns:a16="http://schemas.microsoft.com/office/drawing/2014/main" id="{73470DFD-0C6E-65DC-02AE-CA081F76480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1271" y="2336193"/>
              <a:ext cx="617409" cy="664527"/>
            </a:xfrm>
            <a:prstGeom prst="rect">
              <a:avLst/>
            </a:prstGeom>
          </p:spPr>
        </p:pic>
      </p:grpSp>
      <p:grpSp>
        <p:nvGrpSpPr>
          <p:cNvPr id="42" name="Groupe 41">
            <a:extLst>
              <a:ext uri="{FF2B5EF4-FFF2-40B4-BE49-F238E27FC236}">
                <a16:creationId xmlns:a16="http://schemas.microsoft.com/office/drawing/2014/main" id="{5570F63C-BE71-4DCA-6F29-3B6007646537}"/>
              </a:ext>
            </a:extLst>
          </p:cNvPr>
          <p:cNvGrpSpPr/>
          <p:nvPr/>
        </p:nvGrpSpPr>
        <p:grpSpPr>
          <a:xfrm>
            <a:off x="318342" y="4569029"/>
            <a:ext cx="8404159" cy="969496"/>
            <a:chOff x="181271" y="3718577"/>
            <a:chExt cx="7961835" cy="918470"/>
          </a:xfrm>
        </p:grpSpPr>
        <p:sp>
          <p:nvSpPr>
            <p:cNvPr id="17" name="Rectangle 16">
              <a:extLst>
                <a:ext uri="{FF2B5EF4-FFF2-40B4-BE49-F238E27FC236}">
                  <a16:creationId xmlns:a16="http://schemas.microsoft.com/office/drawing/2014/main" id="{1C80281C-C4E3-B0CB-657F-CB652C048F2A}"/>
                </a:ext>
              </a:extLst>
            </p:cNvPr>
            <p:cNvSpPr/>
            <p:nvPr/>
          </p:nvSpPr>
          <p:spPr>
            <a:xfrm>
              <a:off x="1036958" y="3718577"/>
              <a:ext cx="7106148" cy="918470"/>
            </a:xfrm>
            <a:prstGeom prst="rect">
              <a:avLst/>
            </a:prstGeom>
          </p:spPr>
          <p:txBody>
            <a:bodyPr wrap="square">
              <a:spAutoFit/>
            </a:bodyPr>
            <a:lstStyle/>
            <a:p>
              <a:pPr marL="301638" indent="-301638" algn="just">
                <a:buFont typeface="Arial" panose="020B0604020202020204" pitchFamily="34" charset="0"/>
                <a:buChar char="•"/>
              </a:pPr>
              <a:r>
                <a:rPr lang="fr-CH" sz="1900" dirty="0">
                  <a:latin typeface="Arial" panose="020B0604020202020204" pitchFamily="34" charset="0"/>
                  <a:cs typeface="Arial" panose="020B0604020202020204" pitchFamily="34" charset="0"/>
                </a:rPr>
                <a:t>Tenir compte des coûts </a:t>
              </a:r>
              <a:r>
                <a:rPr lang="fr-FR" sz="1900" dirty="0">
                  <a:latin typeface="Arial" panose="020B0604020202020204" pitchFamily="34" charset="0"/>
                  <a:cs typeface="Arial" panose="020B0604020202020204" pitchFamily="34" charset="0"/>
                </a:rPr>
                <a:t>sur l'ensemble du projet ou du cycle de vie de l'ouvrage lors de l'estimation de l'utilité d'une opportunité par rapport à son coût</a:t>
              </a:r>
              <a:endParaRPr lang="fr-CH" sz="1900" dirty="0">
                <a:latin typeface="Arial" panose="020B0604020202020204" pitchFamily="34" charset="0"/>
                <a:cs typeface="Arial" panose="020B0604020202020204" pitchFamily="34" charset="0"/>
              </a:endParaRPr>
            </a:p>
          </p:txBody>
        </p:sp>
        <p:pic>
          <p:nvPicPr>
            <p:cNvPr id="18" name="Graphique 17" descr="Argent">
              <a:extLst>
                <a:ext uri="{FF2B5EF4-FFF2-40B4-BE49-F238E27FC236}">
                  <a16:creationId xmlns:a16="http://schemas.microsoft.com/office/drawing/2014/main" id="{C73E15C9-750A-C0F7-9972-BC5B97D72BC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1271" y="3847979"/>
              <a:ext cx="617409" cy="664527"/>
            </a:xfrm>
            <a:prstGeom prst="rect">
              <a:avLst/>
            </a:prstGeom>
          </p:spPr>
        </p:pic>
      </p:grpSp>
    </p:spTree>
    <p:extLst>
      <p:ext uri="{BB962C8B-B14F-4D97-AF65-F5344CB8AC3E}">
        <p14:creationId xmlns:p14="http://schemas.microsoft.com/office/powerpoint/2010/main" val="282437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2006E796-3153-757E-64F1-7D034A197BD4}"/>
              </a:ext>
            </a:extLst>
          </p:cNvPr>
          <p:cNvGrpSpPr/>
          <p:nvPr/>
        </p:nvGrpSpPr>
        <p:grpSpPr>
          <a:xfrm>
            <a:off x="4737168" y="5555044"/>
            <a:ext cx="431664" cy="331655"/>
            <a:chOff x="3097527" y="1334351"/>
            <a:chExt cx="408944" cy="278934"/>
          </a:xfrm>
          <a:solidFill>
            <a:srgbClr val="F8B3B5"/>
          </a:solidFill>
        </p:grpSpPr>
        <p:sp>
          <p:nvSpPr>
            <p:cNvPr id="34" name="Flèche : droite 33">
              <a:extLst>
                <a:ext uri="{FF2B5EF4-FFF2-40B4-BE49-F238E27FC236}">
                  <a16:creationId xmlns:a16="http://schemas.microsoft.com/office/drawing/2014/main" id="{B311CF3E-79B2-150F-9443-22B980B553C0}"/>
                </a:ext>
              </a:extLst>
            </p:cNvPr>
            <p:cNvSpPr/>
            <p:nvPr/>
          </p:nvSpPr>
          <p:spPr>
            <a:xfrm rot="16200000">
              <a:off x="3162532" y="1269346"/>
              <a:ext cx="278934" cy="40894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fr-FR" sz="1267"/>
            </a:p>
          </p:txBody>
        </p:sp>
        <p:sp>
          <p:nvSpPr>
            <p:cNvPr id="35" name="Flèche : droite 6">
              <a:extLst>
                <a:ext uri="{FF2B5EF4-FFF2-40B4-BE49-F238E27FC236}">
                  <a16:creationId xmlns:a16="http://schemas.microsoft.com/office/drawing/2014/main" id="{6A1D7D82-6C84-4D5A-EAB4-FE2DA0D311AE}"/>
                </a:ext>
              </a:extLst>
            </p:cNvPr>
            <p:cNvSpPr txBox="1"/>
            <p:nvPr/>
          </p:nvSpPr>
          <p:spPr>
            <a:xfrm rot="16200000">
              <a:off x="3204372" y="1392975"/>
              <a:ext cx="195254" cy="2453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63057">
                <a:lnSpc>
                  <a:spcPct val="90000"/>
                </a:lnSpc>
                <a:spcAft>
                  <a:spcPct val="35000"/>
                </a:spcAft>
              </a:pPr>
              <a:endParaRPr lang="en-GB" sz="1267" dirty="0"/>
            </a:p>
          </p:txBody>
        </p:sp>
      </p:grpSp>
      <p:grpSp>
        <p:nvGrpSpPr>
          <p:cNvPr id="36" name="Groupe 35">
            <a:extLst>
              <a:ext uri="{FF2B5EF4-FFF2-40B4-BE49-F238E27FC236}">
                <a16:creationId xmlns:a16="http://schemas.microsoft.com/office/drawing/2014/main" id="{203CBAA5-32A7-EC1A-7EEF-19122B12C5C9}"/>
              </a:ext>
            </a:extLst>
          </p:cNvPr>
          <p:cNvGrpSpPr/>
          <p:nvPr/>
        </p:nvGrpSpPr>
        <p:grpSpPr>
          <a:xfrm>
            <a:off x="3886763" y="1722460"/>
            <a:ext cx="2132471" cy="1037401"/>
            <a:chOff x="2291881" y="0"/>
            <a:chExt cx="2020236" cy="1202779"/>
          </a:xfrm>
          <a:solidFill>
            <a:schemeClr val="bg1">
              <a:lumMod val="95000"/>
            </a:schemeClr>
          </a:solidFill>
        </p:grpSpPr>
        <p:sp>
          <p:nvSpPr>
            <p:cNvPr id="37" name="Rectangle 36">
              <a:extLst>
                <a:ext uri="{FF2B5EF4-FFF2-40B4-BE49-F238E27FC236}">
                  <a16:creationId xmlns:a16="http://schemas.microsoft.com/office/drawing/2014/main" id="{7639C039-0791-C9A8-3C26-E0CBCFCA86FD}"/>
                </a:ext>
              </a:extLst>
            </p:cNvPr>
            <p:cNvSpPr/>
            <p:nvPr/>
          </p:nvSpPr>
          <p:spPr>
            <a:xfrm>
              <a:off x="2291881" y="0"/>
              <a:ext cx="2020236" cy="1202779"/>
            </a:xfrm>
            <a:prstGeom prst="rect">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1267"/>
            </a:p>
          </p:txBody>
        </p:sp>
        <p:sp>
          <p:nvSpPr>
            <p:cNvPr id="38" name="ZoneTexte 37">
              <a:extLst>
                <a:ext uri="{FF2B5EF4-FFF2-40B4-BE49-F238E27FC236}">
                  <a16:creationId xmlns:a16="http://schemas.microsoft.com/office/drawing/2014/main" id="{C1EDE063-0BE2-124A-7E25-1E96D28FFF10}"/>
                </a:ext>
              </a:extLst>
            </p:cNvPr>
            <p:cNvSpPr txBox="1"/>
            <p:nvPr/>
          </p:nvSpPr>
          <p:spPr>
            <a:xfrm>
              <a:off x="2291881" y="0"/>
              <a:ext cx="2020236" cy="1202779"/>
            </a:xfrm>
            <a:prstGeom prst="rect">
              <a:avLst/>
            </a:prstGeom>
            <a:solidFill>
              <a:srgbClr val="FCDEDE"/>
            </a:solidFill>
            <a:ln>
              <a:noFill/>
            </a:ln>
          </p:spPr>
          <p:style>
            <a:lnRef idx="0">
              <a:scrgbClr r="0" g="0" b="0"/>
            </a:lnRef>
            <a:fillRef idx="0">
              <a:scrgbClr r="0" g="0" b="0"/>
            </a:fillRef>
            <a:effectRef idx="0">
              <a:scrgbClr r="0" g="0" b="0"/>
            </a:effectRef>
            <a:fontRef idx="minor">
              <a:schemeClr val="lt1"/>
            </a:fontRef>
          </p:style>
          <p:txBody>
            <a:bodyPr spcFirstLastPara="0" vert="horz" wrap="square" lIns="18768" tIns="18768" rIns="18768" bIns="18768" numCol="1" spcCol="1270" anchor="ctr" anchorCtr="0">
              <a:noAutofit/>
            </a:bodyPr>
            <a:lstStyle/>
            <a:p>
              <a:pPr algn="ctr" defTabSz="656900">
                <a:lnSpc>
                  <a:spcPct val="90000"/>
                </a:lnSpc>
                <a:spcAft>
                  <a:spcPct val="35000"/>
                </a:spcAft>
              </a:pPr>
              <a:r>
                <a:rPr lang="fr-CH" sz="1689" dirty="0">
                  <a:solidFill>
                    <a:schemeClr val="tx1"/>
                  </a:solidFill>
                </a:rPr>
                <a:t>Veiller à rester dans le cadre du projet </a:t>
              </a:r>
              <a:endParaRPr lang="en-GB" sz="1689" dirty="0">
                <a:solidFill>
                  <a:schemeClr val="tx1"/>
                </a:solidFill>
              </a:endParaRPr>
            </a:p>
          </p:txBody>
        </p:sp>
      </p:grpSp>
      <p:grpSp>
        <p:nvGrpSpPr>
          <p:cNvPr id="39" name="Groupe 38">
            <a:extLst>
              <a:ext uri="{FF2B5EF4-FFF2-40B4-BE49-F238E27FC236}">
                <a16:creationId xmlns:a16="http://schemas.microsoft.com/office/drawing/2014/main" id="{C248092D-EA81-E8A7-E22B-41D499A234A5}"/>
              </a:ext>
            </a:extLst>
          </p:cNvPr>
          <p:cNvGrpSpPr/>
          <p:nvPr/>
        </p:nvGrpSpPr>
        <p:grpSpPr>
          <a:xfrm rot="10800000">
            <a:off x="6221265" y="4173449"/>
            <a:ext cx="376908" cy="431663"/>
            <a:chOff x="4051608" y="2125987"/>
            <a:chExt cx="357071" cy="408944"/>
          </a:xfrm>
          <a:solidFill>
            <a:srgbClr val="F8B3B5"/>
          </a:solidFill>
        </p:grpSpPr>
        <p:sp>
          <p:nvSpPr>
            <p:cNvPr id="40" name="Flèche : droite 39">
              <a:extLst>
                <a:ext uri="{FF2B5EF4-FFF2-40B4-BE49-F238E27FC236}">
                  <a16:creationId xmlns:a16="http://schemas.microsoft.com/office/drawing/2014/main" id="{D98F9B5B-C791-FEE0-DB11-514A853658D8}"/>
                </a:ext>
              </a:extLst>
            </p:cNvPr>
            <p:cNvSpPr/>
            <p:nvPr/>
          </p:nvSpPr>
          <p:spPr>
            <a:xfrm>
              <a:off x="4051608" y="2125987"/>
              <a:ext cx="357071" cy="40894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endParaRPr lang="fr-CH" sz="1267"/>
            </a:p>
          </p:txBody>
        </p:sp>
        <p:sp>
          <p:nvSpPr>
            <p:cNvPr id="41" name="Flèche : droite 10">
              <a:extLst>
                <a:ext uri="{FF2B5EF4-FFF2-40B4-BE49-F238E27FC236}">
                  <a16:creationId xmlns:a16="http://schemas.microsoft.com/office/drawing/2014/main" id="{F48EEEDD-6BAA-1FFA-F79A-2F84E1105E96}"/>
                </a:ext>
              </a:extLst>
            </p:cNvPr>
            <p:cNvSpPr txBox="1"/>
            <p:nvPr/>
          </p:nvSpPr>
          <p:spPr>
            <a:xfrm>
              <a:off x="4051608" y="2207776"/>
              <a:ext cx="249950" cy="2453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63057">
                <a:lnSpc>
                  <a:spcPct val="90000"/>
                </a:lnSpc>
                <a:spcAft>
                  <a:spcPct val="35000"/>
                </a:spcAft>
              </a:pPr>
              <a:endParaRPr lang="en-GB" sz="1267" dirty="0"/>
            </a:p>
          </p:txBody>
        </p:sp>
      </p:grpSp>
      <p:grpSp>
        <p:nvGrpSpPr>
          <p:cNvPr id="42" name="Groupe 41">
            <a:extLst>
              <a:ext uri="{FF2B5EF4-FFF2-40B4-BE49-F238E27FC236}">
                <a16:creationId xmlns:a16="http://schemas.microsoft.com/office/drawing/2014/main" id="{6AEA9867-3887-4419-DB63-D69261CA04F2}"/>
              </a:ext>
            </a:extLst>
          </p:cNvPr>
          <p:cNvGrpSpPr/>
          <p:nvPr/>
        </p:nvGrpSpPr>
        <p:grpSpPr>
          <a:xfrm>
            <a:off x="6856953" y="3801987"/>
            <a:ext cx="2132471" cy="1153801"/>
            <a:chOff x="4577109" y="1729070"/>
            <a:chExt cx="2020236" cy="1202779"/>
          </a:xfrm>
          <a:solidFill>
            <a:srgbClr val="C0504D"/>
          </a:solidFill>
        </p:grpSpPr>
        <p:sp>
          <p:nvSpPr>
            <p:cNvPr id="43" name="Rectangle 42">
              <a:extLst>
                <a:ext uri="{FF2B5EF4-FFF2-40B4-BE49-F238E27FC236}">
                  <a16:creationId xmlns:a16="http://schemas.microsoft.com/office/drawing/2014/main" id="{5B939FE6-3D9B-4009-8B11-7E9A05C2C761}"/>
                </a:ext>
              </a:extLst>
            </p:cNvPr>
            <p:cNvSpPr/>
            <p:nvPr/>
          </p:nvSpPr>
          <p:spPr>
            <a:xfrm>
              <a:off x="4577109" y="1729070"/>
              <a:ext cx="2020236" cy="1202779"/>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endParaRPr lang="fr-CH" sz="2111"/>
            </a:p>
          </p:txBody>
        </p:sp>
        <p:sp>
          <p:nvSpPr>
            <p:cNvPr id="44" name="ZoneTexte 43">
              <a:extLst>
                <a:ext uri="{FF2B5EF4-FFF2-40B4-BE49-F238E27FC236}">
                  <a16:creationId xmlns:a16="http://schemas.microsoft.com/office/drawing/2014/main" id="{84198702-CDDA-76EF-F7C2-DD17D1D826B0}"/>
                </a:ext>
              </a:extLst>
            </p:cNvPr>
            <p:cNvSpPr txBox="1"/>
            <p:nvPr/>
          </p:nvSpPr>
          <p:spPr>
            <a:xfrm>
              <a:off x="4577109" y="1729070"/>
              <a:ext cx="2020236" cy="1202779"/>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8768" tIns="18768" rIns="18768" bIns="18768" numCol="1" spcCol="1270" anchor="ctr" anchorCtr="0">
              <a:noAutofit/>
            </a:bodyPr>
            <a:lstStyle/>
            <a:p>
              <a:pPr algn="ctr" defTabSz="656900">
                <a:lnSpc>
                  <a:spcPct val="90000"/>
                </a:lnSpc>
                <a:spcAft>
                  <a:spcPct val="35000"/>
                </a:spcAft>
              </a:pPr>
              <a:r>
                <a:rPr lang="fr-CH" sz="1689" dirty="0">
                  <a:solidFill>
                    <a:schemeClr val="bg1"/>
                  </a:solidFill>
                </a:rPr>
                <a:t>Garder en tête que la communication est primordiale</a:t>
              </a:r>
              <a:endParaRPr lang="en-GB" sz="1689" dirty="0">
                <a:solidFill>
                  <a:schemeClr val="bg1"/>
                </a:solidFill>
              </a:endParaRPr>
            </a:p>
          </p:txBody>
        </p:sp>
      </p:grpSp>
      <p:grpSp>
        <p:nvGrpSpPr>
          <p:cNvPr id="45" name="Groupe 44">
            <a:extLst>
              <a:ext uri="{FF2B5EF4-FFF2-40B4-BE49-F238E27FC236}">
                <a16:creationId xmlns:a16="http://schemas.microsoft.com/office/drawing/2014/main" id="{ACA7A35C-55EB-6A03-85C3-F239C9134008}"/>
              </a:ext>
            </a:extLst>
          </p:cNvPr>
          <p:cNvGrpSpPr/>
          <p:nvPr/>
        </p:nvGrpSpPr>
        <p:grpSpPr>
          <a:xfrm>
            <a:off x="4737167" y="2906763"/>
            <a:ext cx="431663" cy="316756"/>
            <a:chOff x="3097528" y="3056412"/>
            <a:chExt cx="408944" cy="300085"/>
          </a:xfrm>
          <a:solidFill>
            <a:srgbClr val="F8B3B5"/>
          </a:solidFill>
        </p:grpSpPr>
        <p:sp>
          <p:nvSpPr>
            <p:cNvPr id="46" name="Flèche : droite 45">
              <a:extLst>
                <a:ext uri="{FF2B5EF4-FFF2-40B4-BE49-F238E27FC236}">
                  <a16:creationId xmlns:a16="http://schemas.microsoft.com/office/drawing/2014/main" id="{F593918D-D518-EE07-4FCE-EA6978ADC5EF}"/>
                </a:ext>
              </a:extLst>
            </p:cNvPr>
            <p:cNvSpPr/>
            <p:nvPr/>
          </p:nvSpPr>
          <p:spPr>
            <a:xfrm rot="5400000">
              <a:off x="3151957" y="3001983"/>
              <a:ext cx="300085" cy="40894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fr-FR" sz="1267"/>
            </a:p>
          </p:txBody>
        </p:sp>
        <p:sp>
          <p:nvSpPr>
            <p:cNvPr id="47" name="Flèche : droite 14">
              <a:extLst>
                <a:ext uri="{FF2B5EF4-FFF2-40B4-BE49-F238E27FC236}">
                  <a16:creationId xmlns:a16="http://schemas.microsoft.com/office/drawing/2014/main" id="{E8915B79-84C2-8FC8-E924-524135494C92}"/>
                </a:ext>
              </a:extLst>
            </p:cNvPr>
            <p:cNvSpPr txBox="1"/>
            <p:nvPr/>
          </p:nvSpPr>
          <p:spPr>
            <a:xfrm rot="5400000">
              <a:off x="3196970" y="3038760"/>
              <a:ext cx="210060" cy="2453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63057">
                <a:lnSpc>
                  <a:spcPct val="90000"/>
                </a:lnSpc>
                <a:spcAft>
                  <a:spcPct val="35000"/>
                </a:spcAft>
              </a:pPr>
              <a:endParaRPr lang="en-GB" sz="1267" dirty="0"/>
            </a:p>
          </p:txBody>
        </p:sp>
      </p:grpSp>
      <p:grpSp>
        <p:nvGrpSpPr>
          <p:cNvPr id="48" name="Groupe 47">
            <a:extLst>
              <a:ext uri="{FF2B5EF4-FFF2-40B4-BE49-F238E27FC236}">
                <a16:creationId xmlns:a16="http://schemas.microsoft.com/office/drawing/2014/main" id="{D5535D69-7A86-49B9-FC62-90473653AA40}"/>
              </a:ext>
            </a:extLst>
          </p:cNvPr>
          <p:cNvGrpSpPr/>
          <p:nvPr/>
        </p:nvGrpSpPr>
        <p:grpSpPr>
          <a:xfrm>
            <a:off x="3886763" y="6047067"/>
            <a:ext cx="2132471" cy="951448"/>
            <a:chOff x="2291881" y="3498049"/>
            <a:chExt cx="2020236" cy="1036134"/>
          </a:xfrm>
          <a:solidFill>
            <a:schemeClr val="bg1">
              <a:lumMod val="95000"/>
            </a:schemeClr>
          </a:solidFill>
        </p:grpSpPr>
        <p:sp>
          <p:nvSpPr>
            <p:cNvPr id="49" name="Rectangle 48">
              <a:extLst>
                <a:ext uri="{FF2B5EF4-FFF2-40B4-BE49-F238E27FC236}">
                  <a16:creationId xmlns:a16="http://schemas.microsoft.com/office/drawing/2014/main" id="{DAB5C30D-B6B1-D05E-F44F-C62612AEF2E7}"/>
                </a:ext>
              </a:extLst>
            </p:cNvPr>
            <p:cNvSpPr/>
            <p:nvPr/>
          </p:nvSpPr>
          <p:spPr>
            <a:xfrm>
              <a:off x="2291881" y="3498049"/>
              <a:ext cx="2020236" cy="1036134"/>
            </a:xfrm>
            <a:prstGeom prst="rect">
              <a:avLst/>
            </a:prstGeom>
            <a:grp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1267"/>
            </a:p>
          </p:txBody>
        </p:sp>
        <p:sp>
          <p:nvSpPr>
            <p:cNvPr id="50" name="ZoneTexte 49">
              <a:extLst>
                <a:ext uri="{FF2B5EF4-FFF2-40B4-BE49-F238E27FC236}">
                  <a16:creationId xmlns:a16="http://schemas.microsoft.com/office/drawing/2014/main" id="{ABFE754F-736A-3210-E455-0CA7008AE023}"/>
                </a:ext>
              </a:extLst>
            </p:cNvPr>
            <p:cNvSpPr txBox="1"/>
            <p:nvPr/>
          </p:nvSpPr>
          <p:spPr>
            <a:xfrm>
              <a:off x="2291881" y="3498049"/>
              <a:ext cx="2020236" cy="1036134"/>
            </a:xfrm>
            <a:prstGeom prst="rect">
              <a:avLst/>
            </a:prstGeom>
            <a:solidFill>
              <a:srgbClr val="FCDEDE"/>
            </a:solidFill>
            <a:ln>
              <a:noFill/>
            </a:ln>
          </p:spPr>
          <p:style>
            <a:lnRef idx="0">
              <a:scrgbClr r="0" g="0" b="0"/>
            </a:lnRef>
            <a:fillRef idx="0">
              <a:scrgbClr r="0" g="0" b="0"/>
            </a:fillRef>
            <a:effectRef idx="0">
              <a:scrgbClr r="0" g="0" b="0"/>
            </a:effectRef>
            <a:fontRef idx="minor">
              <a:schemeClr val="lt1"/>
            </a:fontRef>
          </p:style>
          <p:txBody>
            <a:bodyPr spcFirstLastPara="0" vert="horz" wrap="square" lIns="18768" tIns="18768" rIns="18768" bIns="18768" numCol="1" spcCol="1270" anchor="ctr" anchorCtr="0">
              <a:noAutofit/>
            </a:bodyPr>
            <a:lstStyle/>
            <a:p>
              <a:pPr algn="ctr" defTabSz="656900">
                <a:lnSpc>
                  <a:spcPct val="90000"/>
                </a:lnSpc>
                <a:spcAft>
                  <a:spcPct val="35000"/>
                </a:spcAft>
              </a:pPr>
              <a:r>
                <a:rPr lang="fr-CH" sz="1689" dirty="0">
                  <a:solidFill>
                    <a:schemeClr val="tx1"/>
                  </a:solidFill>
                </a:rPr>
                <a:t>Faire preuve de rigueur concernant le suivi de projet</a:t>
              </a:r>
              <a:endParaRPr lang="en-GB" sz="1689" dirty="0">
                <a:solidFill>
                  <a:schemeClr val="tx1"/>
                </a:solidFill>
              </a:endParaRPr>
            </a:p>
          </p:txBody>
        </p:sp>
      </p:grpSp>
      <p:grpSp>
        <p:nvGrpSpPr>
          <p:cNvPr id="51" name="Groupe 50">
            <a:extLst>
              <a:ext uri="{FF2B5EF4-FFF2-40B4-BE49-F238E27FC236}">
                <a16:creationId xmlns:a16="http://schemas.microsoft.com/office/drawing/2014/main" id="{34171C69-AFE1-72D1-8065-8152980FF171}"/>
              </a:ext>
            </a:extLst>
          </p:cNvPr>
          <p:cNvGrpSpPr/>
          <p:nvPr/>
        </p:nvGrpSpPr>
        <p:grpSpPr>
          <a:xfrm rot="10800000">
            <a:off x="3328690" y="4177402"/>
            <a:ext cx="364225" cy="431663"/>
            <a:chOff x="2212324" y="2125987"/>
            <a:chExt cx="345055" cy="408944"/>
          </a:xfrm>
          <a:solidFill>
            <a:srgbClr val="F8B3B5"/>
          </a:solidFill>
        </p:grpSpPr>
        <p:sp>
          <p:nvSpPr>
            <p:cNvPr id="52" name="Flèche : droite 51">
              <a:extLst>
                <a:ext uri="{FF2B5EF4-FFF2-40B4-BE49-F238E27FC236}">
                  <a16:creationId xmlns:a16="http://schemas.microsoft.com/office/drawing/2014/main" id="{3CC97E4A-77EF-B29C-FA66-4DD465C4794A}"/>
                </a:ext>
              </a:extLst>
            </p:cNvPr>
            <p:cNvSpPr/>
            <p:nvPr/>
          </p:nvSpPr>
          <p:spPr>
            <a:xfrm rot="10800000">
              <a:off x="2212324" y="2125987"/>
              <a:ext cx="345055" cy="40894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endParaRPr lang="fr-CH" sz="1267"/>
            </a:p>
          </p:txBody>
        </p:sp>
        <p:sp>
          <p:nvSpPr>
            <p:cNvPr id="53" name="Flèche : droite 18">
              <a:extLst>
                <a:ext uri="{FF2B5EF4-FFF2-40B4-BE49-F238E27FC236}">
                  <a16:creationId xmlns:a16="http://schemas.microsoft.com/office/drawing/2014/main" id="{A995B0F7-ACF6-F8CA-C6B4-ADF737190506}"/>
                </a:ext>
              </a:extLst>
            </p:cNvPr>
            <p:cNvSpPr txBox="1"/>
            <p:nvPr/>
          </p:nvSpPr>
          <p:spPr>
            <a:xfrm rot="21600000">
              <a:off x="2315840" y="2207776"/>
              <a:ext cx="241539" cy="2453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63057">
                <a:lnSpc>
                  <a:spcPct val="90000"/>
                </a:lnSpc>
                <a:spcAft>
                  <a:spcPct val="35000"/>
                </a:spcAft>
              </a:pPr>
              <a:endParaRPr lang="en-GB" sz="1267" dirty="0"/>
            </a:p>
          </p:txBody>
        </p:sp>
      </p:grpSp>
      <p:grpSp>
        <p:nvGrpSpPr>
          <p:cNvPr id="54" name="Groupe 53">
            <a:extLst>
              <a:ext uri="{FF2B5EF4-FFF2-40B4-BE49-F238E27FC236}">
                <a16:creationId xmlns:a16="http://schemas.microsoft.com/office/drawing/2014/main" id="{DC96E2DD-FE76-0E7C-F4E3-9A9654AC0894}"/>
              </a:ext>
            </a:extLst>
          </p:cNvPr>
          <p:cNvGrpSpPr/>
          <p:nvPr/>
        </p:nvGrpSpPr>
        <p:grpSpPr>
          <a:xfrm>
            <a:off x="937438" y="3910464"/>
            <a:ext cx="2132471" cy="997819"/>
            <a:chOff x="29326" y="1729070"/>
            <a:chExt cx="2020236" cy="1202779"/>
          </a:xfrm>
          <a:solidFill>
            <a:srgbClr val="8B0740"/>
          </a:solidFill>
        </p:grpSpPr>
        <p:sp>
          <p:nvSpPr>
            <p:cNvPr id="55" name="Rectangle 54">
              <a:extLst>
                <a:ext uri="{FF2B5EF4-FFF2-40B4-BE49-F238E27FC236}">
                  <a16:creationId xmlns:a16="http://schemas.microsoft.com/office/drawing/2014/main" id="{B6208279-0E8C-2DFB-41A6-9CEDE7CF552F}"/>
                </a:ext>
              </a:extLst>
            </p:cNvPr>
            <p:cNvSpPr/>
            <p:nvPr/>
          </p:nvSpPr>
          <p:spPr>
            <a:xfrm>
              <a:off x="29326" y="1729070"/>
              <a:ext cx="2020236" cy="1202779"/>
            </a:xfrm>
            <a:prstGeom prst="rect">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endParaRPr lang="fr-CH" sz="2111"/>
            </a:p>
          </p:txBody>
        </p:sp>
        <p:sp>
          <p:nvSpPr>
            <p:cNvPr id="56" name="ZoneTexte 55">
              <a:extLst>
                <a:ext uri="{FF2B5EF4-FFF2-40B4-BE49-F238E27FC236}">
                  <a16:creationId xmlns:a16="http://schemas.microsoft.com/office/drawing/2014/main" id="{A042D6C9-33D0-364D-52C2-EE80185E0EDE}"/>
                </a:ext>
              </a:extLst>
            </p:cNvPr>
            <p:cNvSpPr txBox="1"/>
            <p:nvPr/>
          </p:nvSpPr>
          <p:spPr>
            <a:xfrm>
              <a:off x="29326" y="1729070"/>
              <a:ext cx="2020236" cy="1202779"/>
            </a:xfrm>
            <a:prstGeom prst="rect">
              <a:avLst/>
            </a:prstGeom>
            <a:solidFill>
              <a:srgbClr val="C0504D"/>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8768" tIns="18768" rIns="18768" bIns="18768" numCol="1" spcCol="1270" anchor="ctr" anchorCtr="0">
              <a:noAutofit/>
            </a:bodyPr>
            <a:lstStyle/>
            <a:p>
              <a:pPr algn="ctr" defTabSz="656900">
                <a:lnSpc>
                  <a:spcPct val="90000"/>
                </a:lnSpc>
                <a:spcAft>
                  <a:spcPct val="35000"/>
                </a:spcAft>
              </a:pPr>
              <a:r>
                <a:rPr lang="fr-CH" sz="1689" dirty="0"/>
                <a:t>Ne pas rechercher à tout prix l'exhaustivité </a:t>
              </a:r>
              <a:endParaRPr lang="en-GB" sz="1689" dirty="0"/>
            </a:p>
          </p:txBody>
        </p:sp>
      </p:grpSp>
      <p:grpSp>
        <p:nvGrpSpPr>
          <p:cNvPr id="57" name="Groupe 56">
            <a:extLst>
              <a:ext uri="{FF2B5EF4-FFF2-40B4-BE49-F238E27FC236}">
                <a16:creationId xmlns:a16="http://schemas.microsoft.com/office/drawing/2014/main" id="{81E45425-70E3-DA84-E5DE-AC08F833A2E2}"/>
              </a:ext>
            </a:extLst>
          </p:cNvPr>
          <p:cNvGrpSpPr/>
          <p:nvPr/>
        </p:nvGrpSpPr>
        <p:grpSpPr>
          <a:xfrm>
            <a:off x="3951696" y="3387841"/>
            <a:ext cx="2010788" cy="2010788"/>
            <a:chOff x="2700610" y="1729070"/>
            <a:chExt cx="1202779" cy="1202779"/>
          </a:xfrm>
          <a:solidFill>
            <a:srgbClr val="C0504D">
              <a:alpha val="78039"/>
            </a:srgbClr>
          </a:solidFill>
        </p:grpSpPr>
        <p:sp>
          <p:nvSpPr>
            <p:cNvPr id="58" name="Ellipse 57">
              <a:extLst>
                <a:ext uri="{FF2B5EF4-FFF2-40B4-BE49-F238E27FC236}">
                  <a16:creationId xmlns:a16="http://schemas.microsoft.com/office/drawing/2014/main" id="{9B43CC9C-0868-5F4A-4174-C8AD7C2B0FD7}"/>
                </a:ext>
              </a:extLst>
            </p:cNvPr>
            <p:cNvSpPr/>
            <p:nvPr/>
          </p:nvSpPr>
          <p:spPr>
            <a:xfrm>
              <a:off x="2700610" y="1729070"/>
              <a:ext cx="1202779" cy="120277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endParaRPr lang="fr-CH" sz="1267"/>
            </a:p>
          </p:txBody>
        </p:sp>
        <p:sp>
          <p:nvSpPr>
            <p:cNvPr id="59" name="Ellipse 4">
              <a:extLst>
                <a:ext uri="{FF2B5EF4-FFF2-40B4-BE49-F238E27FC236}">
                  <a16:creationId xmlns:a16="http://schemas.microsoft.com/office/drawing/2014/main" id="{31657DC4-8347-7DE3-EF73-980A8F41D11B}"/>
                </a:ext>
              </a:extLst>
            </p:cNvPr>
            <p:cNvSpPr txBox="1"/>
            <p:nvPr/>
          </p:nvSpPr>
          <p:spPr>
            <a:xfrm>
              <a:off x="2874305" y="1949572"/>
              <a:ext cx="891871" cy="76060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8768" tIns="18768" rIns="18768" bIns="18768" numCol="1" spcCol="1270" anchor="ctr" anchorCtr="0">
              <a:noAutofit/>
            </a:bodyPr>
            <a:lstStyle/>
            <a:p>
              <a:pPr algn="ctr" defTabSz="656900">
                <a:lnSpc>
                  <a:spcPct val="90000"/>
                </a:lnSpc>
                <a:spcAft>
                  <a:spcPct val="35000"/>
                </a:spcAft>
              </a:pPr>
              <a:r>
                <a:rPr lang="fr-CH" sz="2111" dirty="0"/>
                <a:t>Analyse réussie !</a:t>
              </a:r>
              <a:endParaRPr lang="en-GB" sz="2111" dirty="0"/>
            </a:p>
          </p:txBody>
        </p:sp>
      </p:grpSp>
      <p:sp>
        <p:nvSpPr>
          <p:cNvPr id="60" name="Titre 3">
            <a:extLst>
              <a:ext uri="{FF2B5EF4-FFF2-40B4-BE49-F238E27FC236}">
                <a16:creationId xmlns:a16="http://schemas.microsoft.com/office/drawing/2014/main" id="{DBB9FE5F-893D-F149-089B-747CDC0A8516}"/>
              </a:ext>
            </a:extLst>
          </p:cNvPr>
          <p:cNvSpPr txBox="1">
            <a:spLocks/>
          </p:cNvSpPr>
          <p:nvPr/>
        </p:nvSpPr>
        <p:spPr>
          <a:xfrm>
            <a:off x="1366480" y="953025"/>
            <a:ext cx="8033014" cy="584776"/>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r>
              <a:rPr lang="fr-CH" sz="3167" kern="0" dirty="0">
                <a:latin typeface="Arial" panose="020B0604020202020204" pitchFamily="34" charset="0"/>
                <a:cs typeface="Arial" panose="020B0604020202020204" pitchFamily="34" charset="0"/>
              </a:rPr>
              <a:t>Facteurs de réussite</a:t>
            </a:r>
            <a:endParaRPr lang="fr-FR" sz="3167"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08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par>
                                <p:cTn id="22" presetID="53"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500" fill="hold"/>
                                        <p:tgtEl>
                                          <p:spTgt spid="48"/>
                                        </p:tgtEl>
                                        <p:attrNameLst>
                                          <p:attrName>ppt_w</p:attrName>
                                        </p:attrNameLst>
                                      </p:cBhvr>
                                      <p:tavLst>
                                        <p:tav tm="0">
                                          <p:val>
                                            <p:fltVal val="0"/>
                                          </p:val>
                                        </p:tav>
                                        <p:tav tm="100000">
                                          <p:val>
                                            <p:strVal val="#ppt_w"/>
                                          </p:val>
                                        </p:tav>
                                      </p:tavLst>
                                    </p:anim>
                                    <p:anim calcmode="lin" valueType="num">
                                      <p:cBhvr>
                                        <p:cTn id="37" dur="500" fill="hold"/>
                                        <p:tgtEl>
                                          <p:spTgt spid="48"/>
                                        </p:tgtEl>
                                        <p:attrNameLst>
                                          <p:attrName>ppt_h</p:attrName>
                                        </p:attrNameLst>
                                      </p:cBhvr>
                                      <p:tavLst>
                                        <p:tav tm="0">
                                          <p:val>
                                            <p:fltVal val="0"/>
                                          </p:val>
                                        </p:tav>
                                        <p:tav tm="100000">
                                          <p:val>
                                            <p:strVal val="#ppt_h"/>
                                          </p:val>
                                        </p:tav>
                                      </p:tavLst>
                                    </p:anim>
                                    <p:animEffect transition="in" filter="fade">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Effect transition="in" filter="fade">
                                      <p:cBhvr>
                                        <p:cTn id="45" dur="500"/>
                                        <p:tgtEl>
                                          <p:spTgt spid="51"/>
                                        </p:tgtEl>
                                      </p:cBhvr>
                                    </p:animEffect>
                                  </p:childTnLst>
                                </p:cTn>
                              </p:par>
                              <p:par>
                                <p:cTn id="46" presetID="53" presetClass="entr" presetSubtype="16"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p:cTn id="48" dur="500" fill="hold"/>
                                        <p:tgtEl>
                                          <p:spTgt spid="54"/>
                                        </p:tgtEl>
                                        <p:attrNameLst>
                                          <p:attrName>ppt_w</p:attrName>
                                        </p:attrNameLst>
                                      </p:cBhvr>
                                      <p:tavLst>
                                        <p:tav tm="0">
                                          <p:val>
                                            <p:fltVal val="0"/>
                                          </p:val>
                                        </p:tav>
                                        <p:tav tm="100000">
                                          <p:val>
                                            <p:strVal val="#ppt_w"/>
                                          </p:val>
                                        </p:tav>
                                      </p:tavLst>
                                    </p:anim>
                                    <p:anim calcmode="lin" valueType="num">
                                      <p:cBhvr>
                                        <p:cTn id="49" dur="500" fill="hold"/>
                                        <p:tgtEl>
                                          <p:spTgt spid="54"/>
                                        </p:tgtEl>
                                        <p:attrNameLst>
                                          <p:attrName>ppt_h</p:attrName>
                                        </p:attrNameLst>
                                      </p:cBhvr>
                                      <p:tavLst>
                                        <p:tav tm="0">
                                          <p:val>
                                            <p:fltVal val="0"/>
                                          </p:val>
                                        </p:tav>
                                        <p:tav tm="100000">
                                          <p:val>
                                            <p:strVal val="#ppt_h"/>
                                          </p:val>
                                        </p:tav>
                                      </p:tavLst>
                                    </p:anim>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3095BA2-4727-EB6C-3F14-7F4A1BF4D2FF}"/>
              </a:ext>
            </a:extLst>
          </p:cNvPr>
          <p:cNvSpPr txBox="1">
            <a:spLocks/>
          </p:cNvSpPr>
          <p:nvPr/>
        </p:nvSpPr>
        <p:spPr>
          <a:xfrm>
            <a:off x="1390474" y="1361498"/>
            <a:ext cx="8033014" cy="584776"/>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r>
              <a:rPr lang="fr-CH" sz="3167" kern="0" dirty="0">
                <a:latin typeface="Arial" panose="020B0604020202020204" pitchFamily="34" charset="0"/>
                <a:cs typeface="Arial" panose="020B0604020202020204" pitchFamily="34" charset="0"/>
              </a:rPr>
              <a:t>Livrables disponibles publiquement</a:t>
            </a:r>
          </a:p>
          <a:p>
            <a:r>
              <a:rPr lang="fr-CH" sz="3167" kern="0" dirty="0">
                <a:latin typeface="Arial" panose="020B0604020202020204" pitchFamily="34" charset="0"/>
                <a:cs typeface="Arial" panose="020B0604020202020204" pitchFamily="34" charset="0"/>
              </a:rPr>
              <a:t>(3 langues)</a:t>
            </a:r>
            <a:endParaRPr lang="fr-FR" sz="3167" kern="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E3E4BB2-E069-9AB7-49EC-5CA82E9F30AD}"/>
              </a:ext>
            </a:extLst>
          </p:cNvPr>
          <p:cNvSpPr/>
          <p:nvPr/>
        </p:nvSpPr>
        <p:spPr>
          <a:xfrm>
            <a:off x="1390474" y="2497506"/>
            <a:ext cx="8033014" cy="2074158"/>
          </a:xfrm>
          <a:prstGeom prst="rect">
            <a:avLst/>
          </a:prstGeom>
        </p:spPr>
        <p:txBody>
          <a:bodyPr wrap="square">
            <a:spAutoFit/>
          </a:bodyPr>
          <a:lstStyle/>
          <a:p>
            <a:pPr marL="342900" indent="-342900">
              <a:buFontTx/>
              <a:buChar char="-"/>
            </a:pPr>
            <a:r>
              <a:rPr lang="fr-FR" sz="1900" b="1" dirty="0">
                <a:solidFill>
                  <a:srgbClr val="FF0000"/>
                </a:solidFill>
                <a:latin typeface="Arial" panose="020B0604020202020204" pitchFamily="34" charset="0"/>
                <a:cs typeface="Arial" panose="020B0604020202020204" pitchFamily="34" charset="0"/>
              </a:rPr>
              <a:t>Directive 19006 </a:t>
            </a:r>
            <a:r>
              <a:rPr lang="fr-FR" sz="1900" b="1" dirty="0">
                <a:latin typeface="Arial" panose="020B0604020202020204" pitchFamily="34" charset="0"/>
                <a:cs typeface="Arial" panose="020B0604020202020204" pitchFamily="34" charset="0"/>
              </a:rPr>
              <a:t>: Méthode</a:t>
            </a:r>
          </a:p>
          <a:p>
            <a:pPr marL="342900" indent="-342900">
              <a:buFontTx/>
              <a:buChar char="-"/>
            </a:pPr>
            <a:r>
              <a:rPr lang="fr-FR" sz="1900" b="1" dirty="0">
                <a:solidFill>
                  <a:srgbClr val="FF0000"/>
                </a:solidFill>
                <a:latin typeface="Arial" panose="020B0604020202020204" pitchFamily="34" charset="0"/>
                <a:cs typeface="Arial" panose="020B0604020202020204" pitchFamily="34" charset="0"/>
              </a:rPr>
              <a:t>Documentation 89008</a:t>
            </a:r>
            <a:r>
              <a:rPr lang="fr-FR" sz="1900" b="1" dirty="0">
                <a:latin typeface="Arial" panose="020B0604020202020204" pitchFamily="34" charset="0"/>
                <a:cs typeface="Arial" panose="020B0604020202020204" pitchFamily="34" charset="0"/>
              </a:rPr>
              <a:t> : Exemple d’application &amp; conseils</a:t>
            </a:r>
          </a:p>
          <a:p>
            <a:pPr marL="342900" indent="-342900">
              <a:buFontTx/>
              <a:buChar char="-"/>
            </a:pPr>
            <a:r>
              <a:rPr lang="fr-FR" sz="1900" b="1" dirty="0">
                <a:solidFill>
                  <a:srgbClr val="FF0000"/>
                </a:solidFill>
                <a:latin typeface="Arial" panose="020B0604020202020204" pitchFamily="34" charset="0"/>
                <a:cs typeface="Arial" panose="020B0604020202020204" pitchFamily="34" charset="0"/>
              </a:rPr>
              <a:t>Outil Excel </a:t>
            </a:r>
            <a:r>
              <a:rPr lang="fr-FR" sz="1900" b="1" dirty="0">
                <a:latin typeface="Arial" panose="020B0604020202020204" pitchFamily="34" charset="0"/>
                <a:cs typeface="Arial" panose="020B0604020202020204" pitchFamily="34" charset="0"/>
              </a:rPr>
              <a:t>d'analyse</a:t>
            </a:r>
          </a:p>
          <a:p>
            <a:pPr marL="342900" indent="-342900">
              <a:buFontTx/>
              <a:buChar char="-"/>
            </a:pPr>
            <a:r>
              <a:rPr lang="fr-FR" sz="1900" b="1" dirty="0">
                <a:latin typeface="Arial" panose="020B0604020202020204" pitchFamily="34" charset="0"/>
                <a:cs typeface="Arial" panose="020B0604020202020204" pitchFamily="34" charset="0"/>
              </a:rPr>
              <a:t>Un </a:t>
            </a:r>
            <a:r>
              <a:rPr lang="fr-FR" sz="1900" b="1" dirty="0">
                <a:solidFill>
                  <a:srgbClr val="FF0000"/>
                </a:solidFill>
                <a:latin typeface="Arial" panose="020B0604020202020204" pitchFamily="34" charset="0"/>
                <a:cs typeface="Arial" panose="020B0604020202020204" pitchFamily="34" charset="0"/>
              </a:rPr>
              <a:t>support de formation </a:t>
            </a:r>
            <a:r>
              <a:rPr lang="fr-FR" sz="1900" b="1" dirty="0">
                <a:latin typeface="Arial" panose="020B0604020202020204" pitchFamily="34" charset="0"/>
                <a:cs typeface="Arial" panose="020B0604020202020204" pitchFamily="34" charset="0"/>
              </a:rPr>
              <a:t>détaillé</a:t>
            </a:r>
          </a:p>
          <a:p>
            <a:pPr marL="342900" indent="-342900">
              <a:buFontTx/>
              <a:buChar char="-"/>
            </a:pPr>
            <a:r>
              <a:rPr lang="fr-FR" sz="1900" b="1" dirty="0">
                <a:latin typeface="Arial" panose="020B0604020202020204" pitchFamily="34" charset="0"/>
                <a:cs typeface="Arial" panose="020B0604020202020204" pitchFamily="34" charset="0"/>
              </a:rPr>
              <a:t>Un </a:t>
            </a:r>
            <a:r>
              <a:rPr lang="fr-FR" sz="1900" b="1" dirty="0">
                <a:solidFill>
                  <a:srgbClr val="FF0000"/>
                </a:solidFill>
                <a:latin typeface="Arial" panose="020B0604020202020204" pitchFamily="34" charset="0"/>
                <a:cs typeface="Arial" panose="020B0604020202020204" pitchFamily="34" charset="0"/>
              </a:rPr>
              <a:t>tutoriel</a:t>
            </a:r>
            <a:r>
              <a:rPr lang="fr-FR" sz="1900" b="1" dirty="0">
                <a:latin typeface="Arial" panose="020B0604020202020204" pitchFamily="34" charset="0"/>
                <a:cs typeface="Arial" panose="020B0604020202020204" pitchFamily="34" charset="0"/>
              </a:rPr>
              <a:t> vidéo</a:t>
            </a:r>
            <a:endParaRPr lang="fr-FR" sz="1689" dirty="0">
              <a:latin typeface="Arial" panose="020B0604020202020204" pitchFamily="34" charset="0"/>
              <a:cs typeface="Arial" panose="020B0604020202020204" pitchFamily="34" charset="0"/>
            </a:endParaRPr>
          </a:p>
          <a:p>
            <a:endParaRPr lang="fr-FR" sz="1689" dirty="0">
              <a:latin typeface="Arial" panose="020B0604020202020204" pitchFamily="34" charset="0"/>
              <a:cs typeface="Arial" panose="020B0604020202020204" pitchFamily="34" charset="0"/>
            </a:endParaRPr>
          </a:p>
          <a:p>
            <a:endParaRPr lang="fr-FR" sz="1689" dirty="0">
              <a:latin typeface="Arial" panose="020B0604020202020204" pitchFamily="34" charset="0"/>
              <a:cs typeface="Arial" panose="020B0604020202020204" pitchFamily="34" charset="0"/>
            </a:endParaRPr>
          </a:p>
        </p:txBody>
      </p:sp>
      <p:pic>
        <p:nvPicPr>
          <p:cNvPr id="1026" name="Picture 2" descr="Icone formation - TiZYX.fr">
            <a:extLst>
              <a:ext uri="{FF2B5EF4-FFF2-40B4-BE49-F238E27FC236}">
                <a16:creationId xmlns:a16="http://schemas.microsoft.com/office/drawing/2014/main" id="{CD2BF25A-4CB2-711D-AEBB-B84E7E2609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2874" y="4690505"/>
            <a:ext cx="1917129" cy="171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631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lIns="97969" tIns="48984" rIns="97969" bIns="48984"/>
          <a:lstStyle/>
          <a:p>
            <a:r>
              <a:rPr lang="en-GB" dirty="0" err="1"/>
              <a:t>Bibliographie</a:t>
            </a:r>
            <a:endParaRPr lang="en-GB" dirty="0"/>
          </a:p>
        </p:txBody>
      </p:sp>
      <p:sp>
        <p:nvSpPr>
          <p:cNvPr id="135171" name="Rectangle 3"/>
          <p:cNvSpPr>
            <a:spLocks noGrp="1" noChangeArrowheads="1"/>
          </p:cNvSpPr>
          <p:nvPr>
            <p:ph type="body" idx="1"/>
          </p:nvPr>
        </p:nvSpPr>
        <p:spPr/>
        <p:txBody>
          <a:bodyPr lIns="97969" tIns="48984" rIns="97969" bIns="48984"/>
          <a:lstStyle/>
          <a:p>
            <a:pPr>
              <a:lnSpc>
                <a:spcPct val="80000"/>
              </a:lnSpc>
            </a:pPr>
            <a:r>
              <a:rPr lang="fr-CH" sz="1400" b="0" dirty="0"/>
              <a:t>OFEG (2000). Un nouveau défi: réserver de l’espace pour les cours d’eau. Brochure Office fédéral des eaux et de la géologie</a:t>
            </a:r>
          </a:p>
          <a:p>
            <a:pPr>
              <a:lnSpc>
                <a:spcPct val="80000"/>
              </a:lnSpc>
            </a:pPr>
            <a:r>
              <a:rPr lang="fr-CH" sz="1400" b="0" dirty="0"/>
              <a:t>Offices cantonaux, Berne (1999). Attention, dangers naturels! Responsabilité du canton et des communes en matière de dangers naturels. </a:t>
            </a:r>
            <a:r>
              <a:rPr lang="fr-CH" sz="1400" b="0" dirty="0" err="1"/>
              <a:t>Publ</a:t>
            </a:r>
            <a:r>
              <a:rPr lang="fr-CH" sz="1400" b="0" dirty="0"/>
              <a:t>. OFOR, OPC, OACOT</a:t>
            </a:r>
          </a:p>
          <a:p>
            <a:pPr>
              <a:lnSpc>
                <a:spcPct val="80000"/>
              </a:lnSpc>
            </a:pPr>
            <a:r>
              <a:rPr lang="fr-CH" sz="1400" b="0" dirty="0"/>
              <a:t>Offices fédéraux (1997a). Recommandations: Prise en compte des dangers naturels dus aux mouvements de terrain dans le cadre des activités de l’aménagement du territoire. </a:t>
            </a:r>
            <a:r>
              <a:rPr lang="fr-CH" sz="1400" b="0" dirty="0" err="1"/>
              <a:t>Publ</a:t>
            </a:r>
            <a:r>
              <a:rPr lang="fr-CH" sz="1400" b="0" dirty="0"/>
              <a:t>. OFAT, OFEE et OFEFP</a:t>
            </a:r>
          </a:p>
          <a:p>
            <a:pPr>
              <a:lnSpc>
                <a:spcPct val="80000"/>
              </a:lnSpc>
            </a:pPr>
            <a:r>
              <a:rPr lang="fr-CH" sz="1400" b="0" dirty="0"/>
              <a:t>Offices fédéraux (1997b). Recommandations: Prise en compte des dangers dus aux crues dans le cadre des activités de l’aménagement du territoire. </a:t>
            </a:r>
            <a:r>
              <a:rPr lang="fr-CH" sz="1400" b="0" dirty="0" err="1"/>
              <a:t>Publ</a:t>
            </a:r>
            <a:r>
              <a:rPr lang="fr-CH" sz="1400" b="0" dirty="0"/>
              <a:t>. OFEE, OFAT, et OFEFP</a:t>
            </a:r>
          </a:p>
          <a:p>
            <a:pPr>
              <a:lnSpc>
                <a:spcPct val="80000"/>
              </a:lnSpc>
            </a:pPr>
            <a:r>
              <a:rPr lang="fr-CH" sz="1400" b="0" dirty="0"/>
              <a:t>PLANAT (2000). Recommandations relatives à l’assurance-qualité dans l’évaluation des dangers. </a:t>
            </a:r>
            <a:r>
              <a:rPr lang="fr-CH" sz="1400" b="0" dirty="0" err="1"/>
              <a:t>Publ</a:t>
            </a:r>
            <a:r>
              <a:rPr lang="fr-CH" sz="1400" b="0" dirty="0"/>
              <a:t>. de la Commission extra-parlementaire sur les dangers naturels</a:t>
            </a:r>
          </a:p>
          <a:p>
            <a:pPr>
              <a:lnSpc>
                <a:spcPct val="80000"/>
              </a:lnSpc>
            </a:pPr>
            <a:r>
              <a:rPr lang="fr-CH" sz="1400" b="0" dirty="0"/>
              <a:t>http://www.bevoelkerungsschutz.admin.ch/internet/bs/fr/home/das_babs.html</a:t>
            </a:r>
          </a:p>
          <a:p>
            <a:pPr>
              <a:lnSpc>
                <a:spcPct val="80000"/>
              </a:lnSpc>
            </a:pPr>
            <a:r>
              <a:rPr lang="fr-CH" sz="1400" b="0" dirty="0"/>
              <a:t>http://fr.wikipedia.org/wiki/COSO</a:t>
            </a:r>
          </a:p>
          <a:p>
            <a:pPr>
              <a:lnSpc>
                <a:spcPct val="80000"/>
              </a:lnSpc>
            </a:pPr>
            <a:r>
              <a:rPr lang="fr-CH" sz="1400" b="0" dirty="0"/>
              <a:t>http://www.afpcn.org/EnFrance.htm</a:t>
            </a:r>
          </a:p>
          <a:p>
            <a:pPr>
              <a:lnSpc>
                <a:spcPct val="80000"/>
              </a:lnSpc>
            </a:pPr>
            <a:r>
              <a:rPr lang="fr-CH" sz="1400" b="0" dirty="0"/>
              <a:t>http://www.sgdsn.gouv.fr/uploads/2017/01/plan-vigipirate-gp-bd.pdf</a:t>
            </a:r>
          </a:p>
          <a:p>
            <a:pPr>
              <a:lnSpc>
                <a:spcPct val="80000"/>
              </a:lnSpc>
            </a:pPr>
            <a:r>
              <a:rPr lang="fr-CH" sz="1400" b="0" dirty="0"/>
              <a:t>http://www.planat.ch/fileadmin/PLANAT/Strategie2018/Strategie_fr.pdf</a:t>
            </a:r>
          </a:p>
          <a:p>
            <a:pPr>
              <a:lnSpc>
                <a:spcPct val="80000"/>
              </a:lnSpc>
            </a:pPr>
            <a:r>
              <a:rPr lang="fr-CH" sz="1400" b="0" dirty="0"/>
              <a:t>Fernandez, A. (2011). Le chef de projet efficace: 12 bonnes pratiques pour une démarche d'entrepreneur. Editions Eyrolles.</a:t>
            </a:r>
          </a:p>
          <a:p>
            <a:pPr>
              <a:lnSpc>
                <a:spcPct val="80000"/>
              </a:lnSpc>
            </a:pPr>
            <a:r>
              <a:rPr lang="fr-FR" sz="1400" b="0" dirty="0"/>
              <a:t>IFACI, </a:t>
            </a:r>
            <a:r>
              <a:rPr lang="fr-FR" sz="1400" b="0" dirty="0" err="1"/>
              <a:t>PriceWaterhouseCoopers</a:t>
            </a:r>
            <a:r>
              <a:rPr lang="fr-FR" sz="1400" b="0" dirty="0"/>
              <a:t>, </a:t>
            </a:r>
            <a:r>
              <a:rPr lang="fr-FR" sz="1400" b="0" dirty="0" err="1"/>
              <a:t>Landwell</a:t>
            </a:r>
            <a:r>
              <a:rPr lang="fr-FR" sz="1400" b="0" dirty="0"/>
              <a:t> (2005). </a:t>
            </a:r>
            <a:r>
              <a:rPr lang="fr-CH" sz="1400" b="0" dirty="0"/>
              <a:t>Le management des risques de l'entreprise</a:t>
            </a:r>
            <a:r>
              <a:rPr lang="fr-FR" sz="1400" b="0" dirty="0"/>
              <a:t> , Editions d'organisation, 338 pages </a:t>
            </a:r>
          </a:p>
          <a:p>
            <a:pPr>
              <a:lnSpc>
                <a:spcPct val="80000"/>
              </a:lnSpc>
            </a:pPr>
            <a:r>
              <a:rPr lang="en-US" sz="1400" b="0" dirty="0"/>
              <a:t>Tom Kendrick (2015), Identifying and Managing Project Risk , </a:t>
            </a:r>
            <a:r>
              <a:rPr lang="en-US" sz="1400" b="0" dirty="0" err="1"/>
              <a:t>Amacom</a:t>
            </a:r>
            <a:r>
              <a:rPr lang="en-US" sz="1400" b="0" dirty="0"/>
              <a:t> , 304 pages</a:t>
            </a:r>
          </a:p>
          <a:p>
            <a:pPr fontAlgn="b">
              <a:lnSpc>
                <a:spcPct val="80000"/>
              </a:lnSpc>
            </a:pPr>
            <a:r>
              <a:rPr lang="fr-CH" sz="1400" b="0" dirty="0"/>
              <a:t>ISO 31000, Management du risque — Principes et lignes directrices</a:t>
            </a:r>
          </a:p>
          <a:p>
            <a:pPr fontAlgn="b"/>
            <a:r>
              <a:rPr lang="fr-CH" sz="1400" b="0" dirty="0"/>
              <a:t>IEC 31010:2009(</a:t>
            </a:r>
            <a:r>
              <a:rPr lang="fr-CH" sz="1400" b="0" dirty="0" err="1"/>
              <a:t>fr</a:t>
            </a:r>
            <a:r>
              <a:rPr lang="fr-CH" sz="1400" b="0" dirty="0"/>
              <a:t>) Gestion des risques — Techniques d'évaluation des risques</a:t>
            </a:r>
          </a:p>
          <a:p>
            <a:pPr fontAlgn="b"/>
            <a:r>
              <a:rPr lang="fr-CH" sz="1400" b="0" dirty="0"/>
              <a:t>Et autres selon citations en pieds de pages</a:t>
            </a:r>
          </a:p>
          <a:p>
            <a:pPr>
              <a:lnSpc>
                <a:spcPct val="80000"/>
              </a:lnSpc>
            </a:pPr>
            <a:endParaRPr lang="fr-CH" sz="1400" b="0" dirty="0"/>
          </a:p>
          <a:p>
            <a:pPr>
              <a:lnSpc>
                <a:spcPct val="80000"/>
              </a:lnSpc>
            </a:pPr>
            <a:endParaRPr lang="en-GB" sz="1400" b="0" dirty="0"/>
          </a:p>
        </p:txBody>
      </p:sp>
    </p:spTree>
    <p:extLst>
      <p:ext uri="{BB962C8B-B14F-4D97-AF65-F5344CB8AC3E}">
        <p14:creationId xmlns:p14="http://schemas.microsoft.com/office/powerpoint/2010/main" val="234637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lIns="97969" tIns="48984" rIns="97969" bIns="48984"/>
          <a:lstStyle/>
          <a:p>
            <a:r>
              <a:rPr lang="fr-CH" dirty="0"/>
              <a:t>Exercice 7.3 </a:t>
            </a:r>
            <a:endParaRPr lang="en-US" dirty="0"/>
          </a:p>
        </p:txBody>
      </p:sp>
      <p:sp>
        <p:nvSpPr>
          <p:cNvPr id="164867" name="Rectangle 3"/>
          <p:cNvSpPr>
            <a:spLocks noGrp="1" noChangeArrowheads="1"/>
          </p:cNvSpPr>
          <p:nvPr>
            <p:ph type="body" idx="1"/>
          </p:nvPr>
        </p:nvSpPr>
        <p:spPr/>
        <p:txBody>
          <a:bodyPr lIns="97969" tIns="48984" rIns="97969" bIns="48984"/>
          <a:lstStyle/>
          <a:p>
            <a:r>
              <a:rPr lang="fr-CH" dirty="0"/>
              <a:t>Par petits groupes:</a:t>
            </a:r>
          </a:p>
          <a:p>
            <a:pPr lvl="1"/>
            <a:r>
              <a:rPr lang="fr-CH" dirty="0"/>
              <a:t>Ouvrez une application «News» de votre choix sur Internet</a:t>
            </a:r>
          </a:p>
          <a:p>
            <a:pPr lvl="1"/>
            <a:r>
              <a:rPr lang="fr-CH" dirty="0"/>
              <a:t>Choisissez une situation de risque telle que rapportée par les médias</a:t>
            </a:r>
          </a:p>
          <a:p>
            <a:pPr lvl="1"/>
            <a:r>
              <a:rPr lang="fr-CH" dirty="0"/>
              <a:t>Puis proposez:</a:t>
            </a:r>
          </a:p>
          <a:p>
            <a:pPr lvl="2"/>
            <a:r>
              <a:rPr lang="fr-CH" dirty="0"/>
              <a:t>Une mesure de réduction de l'occurrence (prévention)</a:t>
            </a:r>
          </a:p>
          <a:p>
            <a:pPr lvl="2"/>
            <a:r>
              <a:rPr lang="fr-CH" dirty="0"/>
              <a:t>Une mesure de réduction des conséquences (protection)</a:t>
            </a:r>
          </a:p>
          <a:p>
            <a:pPr lvl="1"/>
            <a:endParaRPr lang="fr-CH" dirty="0"/>
          </a:p>
          <a:p>
            <a:r>
              <a:rPr lang="fr-CH" dirty="0"/>
              <a:t>Restitution en classe en déduisant une typologie des mesures</a:t>
            </a:r>
            <a:endParaRPr lang="en-US" dirty="0"/>
          </a:p>
        </p:txBody>
      </p:sp>
    </p:spTree>
    <p:extLst>
      <p:ext uri="{BB962C8B-B14F-4D97-AF65-F5344CB8AC3E}">
        <p14:creationId xmlns:p14="http://schemas.microsoft.com/office/powerpoint/2010/main" val="74365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8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48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4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lIns="97969" tIns="48984" rIns="97969" bIns="48984"/>
          <a:lstStyle/>
          <a:p>
            <a:r>
              <a:rPr lang="fr-CH" dirty="0"/>
              <a:t>Exercice 7.3 (restitution) </a:t>
            </a:r>
            <a:endParaRPr lang="en-US" dirty="0"/>
          </a:p>
        </p:txBody>
      </p:sp>
      <p:graphicFrame>
        <p:nvGraphicFramePr>
          <p:cNvPr id="3" name="Tableau 2"/>
          <p:cNvGraphicFramePr>
            <a:graphicFrameLocks noGrp="1"/>
          </p:cNvGraphicFramePr>
          <p:nvPr>
            <p:extLst>
              <p:ext uri="{D42A27DB-BD31-4B8C-83A1-F6EECF244321}">
                <p14:modId xmlns:p14="http://schemas.microsoft.com/office/powerpoint/2010/main" val="1504127333"/>
              </p:ext>
            </p:extLst>
          </p:nvPr>
        </p:nvGraphicFramePr>
        <p:xfrm>
          <a:off x="331076" y="1639619"/>
          <a:ext cx="9191295" cy="1873339"/>
        </p:xfrm>
        <a:graphic>
          <a:graphicData uri="http://schemas.openxmlformats.org/drawingml/2006/table">
            <a:tbl>
              <a:tblPr firstRow="1" bandRow="1">
                <a:tableStyleId>{00A15C55-8517-42AA-B614-E9B94910E393}</a:tableStyleId>
              </a:tblPr>
              <a:tblGrid>
                <a:gridCol w="3168869">
                  <a:extLst>
                    <a:ext uri="{9D8B030D-6E8A-4147-A177-3AD203B41FA5}">
                      <a16:colId xmlns:a16="http://schemas.microsoft.com/office/drawing/2014/main" val="20000"/>
                    </a:ext>
                  </a:extLst>
                </a:gridCol>
                <a:gridCol w="2958661">
                  <a:extLst>
                    <a:ext uri="{9D8B030D-6E8A-4147-A177-3AD203B41FA5}">
                      <a16:colId xmlns:a16="http://schemas.microsoft.com/office/drawing/2014/main" val="20001"/>
                    </a:ext>
                  </a:extLst>
                </a:gridCol>
                <a:gridCol w="3063765">
                  <a:extLst>
                    <a:ext uri="{9D8B030D-6E8A-4147-A177-3AD203B41FA5}">
                      <a16:colId xmlns:a16="http://schemas.microsoft.com/office/drawing/2014/main" val="20002"/>
                    </a:ext>
                  </a:extLst>
                </a:gridCol>
              </a:tblGrid>
              <a:tr h="587631">
                <a:tc>
                  <a:txBody>
                    <a:bodyPr/>
                    <a:lstStyle/>
                    <a:p>
                      <a:r>
                        <a:rPr lang="fr-CH" dirty="0">
                          <a:latin typeface="Arial" panose="020B0604020202020204" pitchFamily="34" charset="0"/>
                          <a:cs typeface="Arial" panose="020B0604020202020204" pitchFamily="34" charset="0"/>
                        </a:rPr>
                        <a:t>Situation de risque</a:t>
                      </a:r>
                    </a:p>
                  </a:txBody>
                  <a:tcPr/>
                </a:tc>
                <a:tc>
                  <a:txBody>
                    <a:bodyPr/>
                    <a:lstStyle/>
                    <a:p>
                      <a:r>
                        <a:rPr lang="fr-CH" dirty="0">
                          <a:latin typeface="Arial" panose="020B0604020202020204" pitchFamily="34" charset="0"/>
                          <a:cs typeface="Arial" panose="020B0604020202020204" pitchFamily="34" charset="0"/>
                        </a:rPr>
                        <a:t>Prévention (réduction fréquence)</a:t>
                      </a:r>
                    </a:p>
                  </a:txBody>
                  <a:tcPr/>
                </a:tc>
                <a:tc>
                  <a:txBody>
                    <a:bodyPr/>
                    <a:lstStyle/>
                    <a:p>
                      <a:r>
                        <a:rPr lang="fr-CH" dirty="0">
                          <a:latin typeface="Arial" panose="020B0604020202020204" pitchFamily="34" charset="0"/>
                          <a:cs typeface="Arial" panose="020B0604020202020204" pitchFamily="34" charset="0"/>
                        </a:rPr>
                        <a:t>Protection (réduction gravité)</a:t>
                      </a:r>
                    </a:p>
                  </a:txBody>
                  <a:tcPr/>
                </a:tc>
                <a:extLst>
                  <a:ext uri="{0D108BD9-81ED-4DB2-BD59-A6C34878D82A}">
                    <a16:rowId xmlns:a16="http://schemas.microsoft.com/office/drawing/2014/main" val="10000"/>
                  </a:ext>
                </a:extLst>
              </a:tr>
              <a:tr h="335789">
                <a:tc>
                  <a:txBody>
                    <a:bodyPr/>
                    <a:lstStyle/>
                    <a:p>
                      <a:endParaRPr lang="fr-CH" sz="1400" dirty="0">
                        <a:latin typeface="Arial" panose="020B0604020202020204" pitchFamily="34" charset="0"/>
                        <a:cs typeface="Arial" panose="020B0604020202020204" pitchFamily="34" charset="0"/>
                      </a:endParaRPr>
                    </a:p>
                  </a:txBody>
                  <a:tcPr/>
                </a:tc>
                <a:tc>
                  <a:txBody>
                    <a:bodyPr/>
                    <a:lstStyle/>
                    <a:p>
                      <a:endParaRPr lang="fr-CH" sz="1400" dirty="0">
                        <a:latin typeface="Arial" panose="020B0604020202020204" pitchFamily="34" charset="0"/>
                        <a:cs typeface="Arial" panose="020B0604020202020204" pitchFamily="34" charset="0"/>
                      </a:endParaRPr>
                    </a:p>
                  </a:txBody>
                  <a:tcPr/>
                </a:tc>
                <a:tc>
                  <a:txBody>
                    <a:bodyPr/>
                    <a:lstStyle/>
                    <a:p>
                      <a:endParaRPr lang="fr-CH"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448735">
                <a:tc>
                  <a:txBody>
                    <a:bodyPr/>
                    <a:lstStyle/>
                    <a:p>
                      <a:endParaRPr lang="fr-CH" sz="1400" dirty="0">
                        <a:latin typeface="Arial" panose="020B0604020202020204" pitchFamily="34" charset="0"/>
                        <a:cs typeface="Arial" panose="020B0604020202020204" pitchFamily="34" charset="0"/>
                      </a:endParaRPr>
                    </a:p>
                  </a:txBody>
                  <a:tcPr/>
                </a:tc>
                <a:tc>
                  <a:txBody>
                    <a:bodyPr/>
                    <a:lstStyle/>
                    <a:p>
                      <a:endParaRPr lang="fr-CH" sz="1400">
                        <a:latin typeface="Arial" panose="020B0604020202020204" pitchFamily="34" charset="0"/>
                        <a:cs typeface="Arial" panose="020B0604020202020204" pitchFamily="34" charset="0"/>
                      </a:endParaRPr>
                    </a:p>
                  </a:txBody>
                  <a:tcPr/>
                </a:tc>
                <a:tc>
                  <a:txBody>
                    <a:bodyPr/>
                    <a:lstStyle/>
                    <a:p>
                      <a:endParaRPr lang="fr-CH"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448735">
                <a:tc>
                  <a:txBody>
                    <a:bodyPr/>
                    <a:lstStyle/>
                    <a:p>
                      <a:endParaRPr lang="fr-CH" sz="1400" dirty="0">
                        <a:latin typeface="Arial" panose="020B0604020202020204" pitchFamily="34" charset="0"/>
                        <a:cs typeface="Arial" panose="020B0604020202020204" pitchFamily="34" charset="0"/>
                      </a:endParaRPr>
                    </a:p>
                  </a:txBody>
                  <a:tcPr/>
                </a:tc>
                <a:tc>
                  <a:txBody>
                    <a:bodyPr/>
                    <a:lstStyle/>
                    <a:p>
                      <a:endParaRPr lang="fr-CH" sz="1400" dirty="0">
                        <a:latin typeface="Arial" panose="020B0604020202020204" pitchFamily="34" charset="0"/>
                        <a:cs typeface="Arial" panose="020B0604020202020204" pitchFamily="34" charset="0"/>
                      </a:endParaRPr>
                    </a:p>
                  </a:txBody>
                  <a:tcPr/>
                </a:tc>
                <a:tc>
                  <a:txBody>
                    <a:bodyPr/>
                    <a:lstStyle/>
                    <a:p>
                      <a:endParaRPr lang="fr-CH"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4809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39306F-0A94-5E46-9D32-15C5AF11EBA9}"/>
              </a:ext>
            </a:extLst>
          </p:cNvPr>
          <p:cNvSpPr>
            <a:spLocks noGrp="1"/>
          </p:cNvSpPr>
          <p:nvPr>
            <p:ph type="title"/>
          </p:nvPr>
        </p:nvSpPr>
        <p:spPr/>
        <p:txBody>
          <a:bodyPr/>
          <a:lstStyle/>
          <a:p>
            <a:r>
              <a:rPr lang="fr-CH" dirty="0"/>
              <a:t>2. Typologie des mesures de mitigation</a:t>
            </a:r>
            <a:br>
              <a:rPr lang="fr-CH" dirty="0"/>
            </a:br>
            <a:endParaRPr lang="de-CH" dirty="0"/>
          </a:p>
        </p:txBody>
      </p:sp>
    </p:spTree>
    <p:extLst>
      <p:ext uri="{BB962C8B-B14F-4D97-AF65-F5344CB8AC3E}">
        <p14:creationId xmlns:p14="http://schemas.microsoft.com/office/powerpoint/2010/main" val="2063912055"/>
      </p:ext>
    </p:extLst>
  </p:cSld>
  <p:clrMapOvr>
    <a:masterClrMapping/>
  </p:clrMapOvr>
</p:sld>
</file>

<file path=ppt/theme/theme1.xml><?xml version="1.0" encoding="utf-8"?>
<a:theme xmlns:a="http://schemas.openxmlformats.org/drawingml/2006/main" name="Transport">
  <a:themeElements>
    <a:clrScheme name="Personnalisé 1">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FF"/>
      </a:hlink>
      <a:folHlink>
        <a:srgbClr val="0000FF"/>
      </a:folHlink>
    </a:clrScheme>
    <a:fontScheme name="Transpor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nspor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nspor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ranspor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nspor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nspor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nspor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ranspor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9096ad9-8b60-446a-90b7-017dbb9421a3}" enabled="1" method="Standard" siteId="{3d234255-e20f-4205-88a5-9658a402999b}" removed="0"/>
</clbl:labelList>
</file>

<file path=docProps/app.xml><?xml version="1.0" encoding="utf-8"?>
<Properties xmlns="http://schemas.openxmlformats.org/officeDocument/2006/extended-properties" xmlns:vt="http://schemas.openxmlformats.org/officeDocument/2006/docPropsVTypes">
  <Template/>
  <TotalTime>1366</TotalTime>
  <Words>3311</Words>
  <Application>Microsoft Office PowerPoint</Application>
  <PresentationFormat>Personnalisé</PresentationFormat>
  <Paragraphs>344</Paragraphs>
  <Slides>63</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63</vt:i4>
      </vt:variant>
    </vt:vector>
  </HeadingPairs>
  <TitlesOfParts>
    <vt:vector size="71" baseType="lpstr">
      <vt:lpstr>Abadi MT Condensed Light</vt:lpstr>
      <vt:lpstr>Arial</vt:lpstr>
      <vt:lpstr>Arial Narrow</vt:lpstr>
      <vt:lpstr>Monotype Sorts</vt:lpstr>
      <vt:lpstr>Times New Roman</vt:lpstr>
      <vt:lpstr>Verdana</vt:lpstr>
      <vt:lpstr>Wingdings</vt:lpstr>
      <vt:lpstr>Transport</vt:lpstr>
      <vt:lpstr> Analyse et gestion de risque Risk Analysis and Management  Semaine 7: Mitigation des risques</vt:lpstr>
      <vt:lpstr>Contenu</vt:lpstr>
      <vt:lpstr>1. Mitigation: Définition </vt:lpstr>
      <vt:lpstr>Mitigation des risques: Définition</vt:lpstr>
      <vt:lpstr>Place de la mitigation dans la gestion intégrale des risques</vt:lpstr>
      <vt:lpstr>Concept de mitigation</vt:lpstr>
      <vt:lpstr>Exercice 7.3 </vt:lpstr>
      <vt:lpstr>Exercice 7.3 (restitution) </vt:lpstr>
      <vt:lpstr>2. Typologie des mesures de mitigation </vt:lpstr>
      <vt:lpstr>Typologie des mesures de mitigation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Exercice 7.4 </vt:lpstr>
      <vt:lpstr>Présentation PowerPoint</vt:lpstr>
      <vt:lpstr>Présentation PowerPoint</vt:lpstr>
      <vt:lpstr>Exemple: Plan Vigipirate en France (1/2)</vt:lpstr>
      <vt:lpstr>Exemple: Plan Vigipirate en France (2/2)</vt:lpstr>
      <vt:lpstr>Exercice 7.5: Covid-19</vt:lpstr>
      <vt:lpstr>3. Acteurs de la mitigation des risques</vt:lpstr>
      <vt:lpstr>Acteurs de la mitigation des risques</vt:lpstr>
      <vt:lpstr>4. Mitigation des risques au niveau des nations</vt:lpstr>
      <vt:lpstr>La gestion des risques au niveau des nations</vt:lpstr>
      <vt:lpstr>Présentation PowerPoint</vt:lpstr>
      <vt:lpstr>Suisse: Office fédéral de la protection de la population (OFPP)</vt:lpstr>
      <vt:lpstr>Suisse: Office fédéral de la protection de la population (OFPP)</vt:lpstr>
      <vt:lpstr>Suisse: Office fédéral de la protection de la population (OFPP)</vt:lpstr>
      <vt:lpstr>Rôle OFPP / Confédération</vt:lpstr>
      <vt:lpstr>Responsabilités locales en cas d'intervention</vt:lpstr>
      <vt:lpstr>Alarme</vt:lpstr>
      <vt:lpstr>Commission extra-parlementaire suisse pour les dangers naturels - PLANAT</vt:lpstr>
      <vt:lpstr>Le concept "PLANAT"</vt:lpstr>
      <vt:lpstr>Présentation PowerPoint</vt:lpstr>
      <vt:lpstr>Gestion des risques en France</vt:lpstr>
      <vt:lpstr>La direction générale de la prévention des risques (DGPR) </vt:lpstr>
      <vt:lpstr>Mission de la DGPR</vt:lpstr>
      <vt:lpstr>Niveau local</vt:lpstr>
      <vt:lpstr>Présentation PowerPoint</vt:lpstr>
      <vt:lpstr>USA: Agence fédérale des situations d'urgence (Federal Emergency Management Agency, FEMA)</vt:lpstr>
      <vt:lpstr>FEMA</vt:lpstr>
      <vt:lpstr>5. Mitigation des risques en entreprise</vt:lpstr>
      <vt:lpstr>Enquête EPFL-USIC 2019 (1/6)</vt:lpstr>
      <vt:lpstr>Les risques sont internes et externes</vt:lpstr>
      <vt:lpstr>Principaux risques externes</vt:lpstr>
      <vt:lpstr>Principaux risques internes</vt:lpstr>
      <vt:lpstr>Obstacles à la gestion des risques</vt:lpstr>
      <vt:lpstr>Bénéfices de la gestion des risques</vt:lpstr>
      <vt:lpstr>6. Mitigation des Risques «Projets»</vt:lpstr>
      <vt:lpstr>Exemple de la DIRECTIVE ASTRA 19006 - Gestion opérationnelle des risques et des opportunités appliquée aux projets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10_Mitigation des risques</dc:title>
  <dc:creator>Laurent Vulliet</dc:creator>
  <cp:lastModifiedBy>Defert, Raphaël</cp:lastModifiedBy>
  <cp:revision>972</cp:revision>
  <cp:lastPrinted>2000-08-30T15:49:56Z</cp:lastPrinted>
  <dcterms:created xsi:type="dcterms:W3CDTF">1995-06-17T23:31:02Z</dcterms:created>
  <dcterms:modified xsi:type="dcterms:W3CDTF">2024-12-17T11:54:20Z</dcterms:modified>
</cp:coreProperties>
</file>